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83" r:id="rId2"/>
    <p:sldId id="287" r:id="rId3"/>
    <p:sldId id="284" r:id="rId4"/>
    <p:sldId id="285" r:id="rId5"/>
    <p:sldId id="286" r:id="rId6"/>
    <p:sldId id="288" r:id="rId7"/>
    <p:sldId id="289" r:id="rId8"/>
    <p:sldId id="290" r:id="rId9"/>
    <p:sldId id="291" r:id="rId10"/>
    <p:sldId id="292" r:id="rId11"/>
    <p:sldId id="293" r:id="rId12"/>
    <p:sldId id="294" r:id="rId13"/>
    <p:sldId id="295" r:id="rId14"/>
    <p:sldId id="296" r:id="rId15"/>
    <p:sldId id="297" r:id="rId16"/>
    <p:sldId id="298" r:id="rId17"/>
  </p:sldIdLst>
  <p:sldSz cx="9144000" cy="6858000" type="screen4x3"/>
  <p:notesSz cx="6858000" cy="9144000"/>
  <p:defaultTextStyle>
    <a:defPPr>
      <a:defRPr lang="fr-FR"/>
    </a:defPPr>
    <a:lvl1pPr algn="ctr" rtl="0" fontAlgn="base">
      <a:spcBef>
        <a:spcPct val="0"/>
      </a:spcBef>
      <a:spcAft>
        <a:spcPct val="0"/>
      </a:spcAft>
      <a:defRPr sz="8000" b="1" kern="1200">
        <a:solidFill>
          <a:schemeClr val="tx1"/>
        </a:solidFill>
        <a:latin typeface="Arial" charset="0"/>
        <a:ea typeface="+mn-ea"/>
        <a:cs typeface="+mn-cs"/>
      </a:defRPr>
    </a:lvl1pPr>
    <a:lvl2pPr marL="457200" algn="ctr" rtl="0" fontAlgn="base">
      <a:spcBef>
        <a:spcPct val="0"/>
      </a:spcBef>
      <a:spcAft>
        <a:spcPct val="0"/>
      </a:spcAft>
      <a:defRPr sz="8000" b="1" kern="1200">
        <a:solidFill>
          <a:schemeClr val="tx1"/>
        </a:solidFill>
        <a:latin typeface="Arial" charset="0"/>
        <a:ea typeface="+mn-ea"/>
        <a:cs typeface="+mn-cs"/>
      </a:defRPr>
    </a:lvl2pPr>
    <a:lvl3pPr marL="914400" algn="ctr" rtl="0" fontAlgn="base">
      <a:spcBef>
        <a:spcPct val="0"/>
      </a:spcBef>
      <a:spcAft>
        <a:spcPct val="0"/>
      </a:spcAft>
      <a:defRPr sz="8000" b="1" kern="1200">
        <a:solidFill>
          <a:schemeClr val="tx1"/>
        </a:solidFill>
        <a:latin typeface="Arial" charset="0"/>
        <a:ea typeface="+mn-ea"/>
        <a:cs typeface="+mn-cs"/>
      </a:defRPr>
    </a:lvl3pPr>
    <a:lvl4pPr marL="1371600" algn="ctr" rtl="0" fontAlgn="base">
      <a:spcBef>
        <a:spcPct val="0"/>
      </a:spcBef>
      <a:spcAft>
        <a:spcPct val="0"/>
      </a:spcAft>
      <a:defRPr sz="8000" b="1" kern="1200">
        <a:solidFill>
          <a:schemeClr val="tx1"/>
        </a:solidFill>
        <a:latin typeface="Arial" charset="0"/>
        <a:ea typeface="+mn-ea"/>
        <a:cs typeface="+mn-cs"/>
      </a:defRPr>
    </a:lvl4pPr>
    <a:lvl5pPr marL="1828800" algn="ctr" rtl="0" fontAlgn="base">
      <a:spcBef>
        <a:spcPct val="0"/>
      </a:spcBef>
      <a:spcAft>
        <a:spcPct val="0"/>
      </a:spcAft>
      <a:defRPr sz="8000" b="1" kern="1200">
        <a:solidFill>
          <a:schemeClr val="tx1"/>
        </a:solidFill>
        <a:latin typeface="Arial" charset="0"/>
        <a:ea typeface="+mn-ea"/>
        <a:cs typeface="+mn-cs"/>
      </a:defRPr>
    </a:lvl5pPr>
    <a:lvl6pPr marL="2286000" algn="l" defTabSz="914400" rtl="0" eaLnBrk="1" latinLnBrk="0" hangingPunct="1">
      <a:defRPr sz="8000" b="1" kern="1200">
        <a:solidFill>
          <a:schemeClr val="tx1"/>
        </a:solidFill>
        <a:latin typeface="Arial" charset="0"/>
        <a:ea typeface="+mn-ea"/>
        <a:cs typeface="+mn-cs"/>
      </a:defRPr>
    </a:lvl6pPr>
    <a:lvl7pPr marL="2743200" algn="l" defTabSz="914400" rtl="0" eaLnBrk="1" latinLnBrk="0" hangingPunct="1">
      <a:defRPr sz="8000" b="1" kern="1200">
        <a:solidFill>
          <a:schemeClr val="tx1"/>
        </a:solidFill>
        <a:latin typeface="Arial" charset="0"/>
        <a:ea typeface="+mn-ea"/>
        <a:cs typeface="+mn-cs"/>
      </a:defRPr>
    </a:lvl7pPr>
    <a:lvl8pPr marL="3200400" algn="l" defTabSz="914400" rtl="0" eaLnBrk="1" latinLnBrk="0" hangingPunct="1">
      <a:defRPr sz="8000" b="1" kern="1200">
        <a:solidFill>
          <a:schemeClr val="tx1"/>
        </a:solidFill>
        <a:latin typeface="Arial" charset="0"/>
        <a:ea typeface="+mn-ea"/>
        <a:cs typeface="+mn-cs"/>
      </a:defRPr>
    </a:lvl8pPr>
    <a:lvl9pPr marL="3657600" algn="l" defTabSz="914400" rtl="0" eaLnBrk="1" latinLnBrk="0" hangingPunct="1">
      <a:defRPr sz="80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00"/>
    <a:srgbClr val="CC3300"/>
    <a:srgbClr val="993300"/>
    <a:srgbClr val="990000"/>
    <a:srgbClr val="800000"/>
    <a:srgbClr val="0000FF"/>
    <a:srgbClr val="FF0000"/>
    <a:srgbClr val="DDDDD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623" autoAdjust="0"/>
    <p:restoredTop sz="83269" autoAdjust="0"/>
  </p:normalViewPr>
  <p:slideViewPr>
    <p:cSldViewPr>
      <p:cViewPr>
        <p:scale>
          <a:sx n="75" d="100"/>
          <a:sy n="75" d="100"/>
        </p:scale>
        <p:origin x="-1362" y="-414"/>
      </p:cViewPr>
      <p:guideLst>
        <p:guide orient="horz" pos="2160"/>
        <p:guide pos="2880"/>
      </p:guideLst>
    </p:cSldViewPr>
  </p:slideViewPr>
  <p:outlineViewPr>
    <p:cViewPr>
      <p:scale>
        <a:sx n="66" d="100"/>
        <a:sy n="66"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E784A480-1DE9-4DCE-A1D2-63BED224C492}" type="datetimeFigureOut">
              <a:rPr lang="fr-FR"/>
              <a:pPr>
                <a:defRPr/>
              </a:pPr>
              <a:t>15/03/2019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D4311DE0-13A6-4629-99B3-A3085BB61632}" type="slidenum">
              <a:rPr lang="fr-FR"/>
              <a:pPr>
                <a:defRPr/>
              </a:pPr>
              <a:t>‹N°›</a:t>
            </a:fld>
            <a:endParaRPr lang="fr-FR"/>
          </a:p>
        </p:txBody>
      </p:sp>
    </p:spTree>
    <p:extLst>
      <p:ext uri="{BB962C8B-B14F-4D97-AF65-F5344CB8AC3E}">
        <p14:creationId xmlns:p14="http://schemas.microsoft.com/office/powerpoint/2010/main" xmlns="" val="33950743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Attention à l’emplacement</a:t>
            </a:r>
            <a:r>
              <a:rPr lang="fr-FR" baseline="0" dirty="0" smtClean="0"/>
              <a:t> du N° de #</a:t>
            </a:r>
          </a:p>
          <a:p>
            <a:r>
              <a:rPr lang="fr-FR" baseline="0" dirty="0" smtClean="0"/>
              <a:t>Attention des animations mais pas trop</a:t>
            </a:r>
          </a:p>
          <a:p>
            <a:r>
              <a:rPr lang="fr-FR" baseline="0" dirty="0" smtClean="0"/>
              <a:t>Attention ¾ couleurs différentes c’est tout</a:t>
            </a:r>
          </a:p>
          <a:p>
            <a:r>
              <a:rPr lang="fr-FR" baseline="0" dirty="0" smtClean="0"/>
              <a:t>Attention des fonds clairs plutôt car plus lisibles</a:t>
            </a:r>
          </a:p>
          <a:p>
            <a:r>
              <a:rPr lang="fr-FR" baseline="0" dirty="0" smtClean="0"/>
              <a:t>Police assez grandes (taille 16 minimum)</a:t>
            </a:r>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2</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eaLnBrk="1" hangingPunct="1">
              <a:buFont typeface="Wingdings 2" pitchFamily="18" charset="2"/>
              <a:buNone/>
            </a:pPr>
            <a:r>
              <a:rPr lang="fr-CA" altLang="fr-FR" sz="1200" i="0" dirty="0" smtClean="0">
                <a:solidFill>
                  <a:srgbClr val="FFFF00"/>
                </a:solidFill>
                <a:latin typeface="Calibri" pitchFamily="34" charset="0"/>
                <a:ea typeface="Calibri" pitchFamily="34" charset="0"/>
                <a:cs typeface="Calibri" pitchFamily="34" charset="0"/>
              </a:rPr>
              <a:t>Il s’agit de donner les grandes lignes de la façon dont vous </a:t>
            </a:r>
          </a:p>
          <a:p>
            <a:pPr eaLnBrk="1" hangingPunct="1">
              <a:buFont typeface="Wingdings 2" pitchFamily="18" charset="2"/>
              <a:buNone/>
            </a:pPr>
            <a:r>
              <a:rPr lang="fr-CA" altLang="fr-FR" sz="1200" i="0" dirty="0" smtClean="0">
                <a:solidFill>
                  <a:srgbClr val="FFFF00"/>
                </a:solidFill>
                <a:latin typeface="Calibri" pitchFamily="34" charset="0"/>
                <a:ea typeface="Calibri" pitchFamily="34" charset="0"/>
                <a:cs typeface="Calibri" pitchFamily="34" charset="0"/>
              </a:rPr>
              <a:t>vous y êtes pris pour résoudre le problème. Les exprimer de </a:t>
            </a:r>
          </a:p>
          <a:p>
            <a:pPr eaLnBrk="1" hangingPunct="1">
              <a:buFont typeface="Wingdings 2" pitchFamily="18" charset="2"/>
              <a:buNone/>
            </a:pPr>
            <a:r>
              <a:rPr lang="fr-CA" altLang="fr-FR" sz="1200" i="0" dirty="0" smtClean="0">
                <a:solidFill>
                  <a:srgbClr val="FFFF00"/>
                </a:solidFill>
                <a:latin typeface="Calibri" pitchFamily="34" charset="0"/>
                <a:ea typeface="Calibri" pitchFamily="34" charset="0"/>
                <a:cs typeface="Calibri" pitchFamily="34" charset="0"/>
              </a:rPr>
              <a:t>manière </a:t>
            </a:r>
            <a:r>
              <a:rPr lang="fr-CA" altLang="fr-FR" sz="1200" i="0" u="sng" dirty="0" smtClean="0">
                <a:solidFill>
                  <a:srgbClr val="FFFF00"/>
                </a:solidFill>
                <a:latin typeface="Calibri" pitchFamily="34" charset="0"/>
                <a:ea typeface="Calibri" pitchFamily="34" charset="0"/>
                <a:cs typeface="Calibri" pitchFamily="34" charset="0"/>
              </a:rPr>
              <a:t>chronologique</a:t>
            </a:r>
            <a:r>
              <a:rPr lang="fr-CA" altLang="fr-FR" sz="1200" i="0" dirty="0" smtClean="0">
                <a:solidFill>
                  <a:srgbClr val="FFFF00"/>
                </a:solidFill>
                <a:latin typeface="Calibri" pitchFamily="34" charset="0"/>
                <a:ea typeface="Calibri" pitchFamily="34" charset="0"/>
                <a:cs typeface="Calibri" pitchFamily="34" charset="0"/>
              </a:rPr>
              <a:t>.</a:t>
            </a:r>
          </a:p>
          <a:p>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11</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fr-CA" altLang="fr-FR" sz="2000" dirty="0" smtClean="0">
                <a:solidFill>
                  <a:srgbClr val="EA8336"/>
                </a:solidFill>
                <a:latin typeface="Calibri" pitchFamily="34" charset="0"/>
                <a:ea typeface="Calibri" pitchFamily="34" charset="0"/>
                <a:cs typeface="Calibri" pitchFamily="34" charset="0"/>
              </a:rPr>
              <a:t>NOTA : dans certains cas, il est judicieux de présenter l’existant PUIS la démarche et non l’inverse.</a:t>
            </a:r>
          </a:p>
          <a:p>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12</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13</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14</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i="0"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15</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i="0" dirty="0" smtClean="0"/>
              <a:t>Coupler la # la version</a:t>
            </a:r>
            <a:r>
              <a:rPr lang="fr-FR" i="0" baseline="0" dirty="0" smtClean="0"/>
              <a:t> orale</a:t>
            </a:r>
            <a:endParaRPr lang="fr-FR" i="0"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16</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533400" indent="-533400" algn="just" eaLnBrk="1" hangingPunct="1">
              <a:lnSpc>
                <a:spcPct val="110000"/>
              </a:lnSpc>
              <a:buFont typeface="Wingdings 2" pitchFamily="18" charset="2"/>
              <a:buNone/>
            </a:pPr>
            <a:r>
              <a:rPr lang="fr-CA" altLang="fr-FR" dirty="0" smtClean="0">
                <a:latin typeface="Calibri" pitchFamily="34" charset="0"/>
                <a:ea typeface="Calibri" pitchFamily="34" charset="0"/>
                <a:cs typeface="Calibri" pitchFamily="34" charset="0"/>
              </a:rPr>
              <a:t>Elle peut être identique à celle du rapport. </a:t>
            </a:r>
          </a:p>
          <a:p>
            <a:pPr marL="533400" indent="-533400" algn="just" eaLnBrk="1" hangingPunct="1">
              <a:lnSpc>
                <a:spcPct val="110000"/>
              </a:lnSpc>
              <a:buFont typeface="Wingdings 2" pitchFamily="18" charset="2"/>
              <a:buNone/>
            </a:pPr>
            <a:r>
              <a:rPr lang="fr-CA" altLang="fr-FR" dirty="0" smtClean="0">
                <a:latin typeface="Calibri" pitchFamily="34" charset="0"/>
                <a:ea typeface="Calibri" pitchFamily="34" charset="0"/>
                <a:cs typeface="Calibri" pitchFamily="34" charset="0"/>
              </a:rPr>
              <a:t>Donner une photo de l’entreprise ou du </a:t>
            </a:r>
          </a:p>
          <a:p>
            <a:pPr marL="533400" indent="-533400" algn="just" eaLnBrk="1" hangingPunct="1">
              <a:lnSpc>
                <a:spcPct val="110000"/>
              </a:lnSpc>
              <a:buFont typeface="Wingdings 2" pitchFamily="18" charset="2"/>
              <a:buNone/>
            </a:pPr>
            <a:r>
              <a:rPr lang="fr-CA" altLang="fr-FR" dirty="0" smtClean="0">
                <a:latin typeface="Calibri" pitchFamily="34" charset="0"/>
                <a:ea typeface="Calibri" pitchFamily="34" charset="0"/>
                <a:cs typeface="Calibri" pitchFamily="34" charset="0"/>
              </a:rPr>
              <a:t>système étudié.</a:t>
            </a:r>
          </a:p>
          <a:p>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3</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Ordre des thèmes OI, OE,</a:t>
            </a:r>
            <a:r>
              <a:rPr lang="fr-FR" baseline="0" dirty="0" smtClean="0"/>
              <a:t> activité à adapter selon pertinence </a:t>
            </a:r>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4</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fr-CA" altLang="fr-FR" sz="1200" i="0" dirty="0" smtClean="0">
                <a:solidFill>
                  <a:srgbClr val="FFFF00"/>
                </a:solidFill>
                <a:latin typeface="Calibri" pitchFamily="34" charset="0"/>
                <a:ea typeface="Calibri" pitchFamily="34" charset="0"/>
                <a:cs typeface="Calibri" pitchFamily="34" charset="0"/>
              </a:rPr>
              <a:t>Remerciements</a:t>
            </a:r>
            <a:r>
              <a:rPr lang="fr-CA" altLang="fr-FR" sz="1200" i="0" baseline="0" dirty="0" smtClean="0">
                <a:solidFill>
                  <a:srgbClr val="FFFF00"/>
                </a:solidFill>
                <a:latin typeface="Calibri" pitchFamily="34" charset="0"/>
                <a:ea typeface="Calibri" pitchFamily="34" charset="0"/>
                <a:cs typeface="Calibri" pitchFamily="34" charset="0"/>
              </a:rPr>
              <a:t> :</a:t>
            </a:r>
          </a:p>
          <a:p>
            <a:pPr marL="0" marR="0" indent="0" algn="l" defTabSz="914400" rtl="0" eaLnBrk="1" fontAlgn="base" latinLnBrk="0" hangingPunct="1">
              <a:lnSpc>
                <a:spcPct val="100000"/>
              </a:lnSpc>
              <a:spcBef>
                <a:spcPct val="30000"/>
              </a:spcBef>
              <a:spcAft>
                <a:spcPct val="0"/>
              </a:spcAft>
              <a:buClrTx/>
              <a:buSzTx/>
              <a:buFontTx/>
              <a:buNone/>
              <a:tabLst/>
              <a:defRPr/>
            </a:pPr>
            <a:r>
              <a:rPr lang="fr-CA" altLang="fr-FR" sz="1200" i="0" dirty="0" smtClean="0">
                <a:solidFill>
                  <a:srgbClr val="FFFF00"/>
                </a:solidFill>
                <a:latin typeface="Calibri" pitchFamily="34" charset="0"/>
                <a:ea typeface="Calibri" pitchFamily="34" charset="0"/>
                <a:cs typeface="Calibri" pitchFamily="34" charset="0"/>
              </a:rPr>
              <a:t>Commencer par le PDG de l’entreprise, puis le DRH, le directeur du secteur où vous avez effectué votre stage, votre tuteur et enfin le tuteur pédagogique (voire même toute l’équipe qui vous a supporté pendant 2 ans…)</a:t>
            </a:r>
          </a:p>
          <a:p>
            <a:endParaRPr lang="fr-FR" i="0"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5</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6</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7</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Présenter un maximu</a:t>
            </a:r>
            <a:r>
              <a:rPr lang="fr-FR" baseline="0" dirty="0" smtClean="0"/>
              <a:t>m de documentation</a:t>
            </a:r>
          </a:p>
          <a:p>
            <a:r>
              <a:rPr lang="fr-FR" baseline="0" dirty="0" smtClean="0"/>
              <a:t>Présenter un maximum de chiffres et les justifier ou les expliquer</a:t>
            </a:r>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8</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Présenter un maximu</a:t>
            </a:r>
            <a:r>
              <a:rPr lang="fr-FR" baseline="0" dirty="0" smtClean="0"/>
              <a:t>m de documentation</a:t>
            </a:r>
          </a:p>
          <a:p>
            <a:r>
              <a:rPr lang="fr-FR" baseline="0" dirty="0" smtClean="0"/>
              <a:t>Présenter un maximum de chiffres et les justifier ou les expliquer</a:t>
            </a:r>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9</a:t>
            </a:fld>
            <a:endParaRPr lang="fr-FR"/>
          </a:p>
        </p:txBody>
      </p:sp>
    </p:spTree>
    <p:extLst>
      <p:ext uri="{BB962C8B-B14F-4D97-AF65-F5344CB8AC3E}">
        <p14:creationId xmlns:p14="http://schemas.microsoft.com/office/powerpoint/2010/main" xmlns="" val="1359577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Contexte = </a:t>
            </a:r>
          </a:p>
          <a:p>
            <a:r>
              <a:rPr lang="fr-FR" dirty="0" smtClean="0"/>
              <a:t>Rappel des</a:t>
            </a:r>
            <a:r>
              <a:rPr lang="fr-FR" baseline="0" dirty="0" smtClean="0"/>
              <a:t> infos clefs de l’entreprise</a:t>
            </a:r>
          </a:p>
          <a:p>
            <a:endParaRPr lang="fr-FR" baseline="0" dirty="0" smtClean="0"/>
          </a:p>
          <a:p>
            <a:r>
              <a:rPr lang="fr-FR" baseline="0" dirty="0" smtClean="0"/>
              <a:t>Problème =</a:t>
            </a:r>
          </a:p>
          <a:p>
            <a:r>
              <a:rPr lang="fr-FR" baseline="0" dirty="0" smtClean="0"/>
              <a:t>Situation de dysfonctionnement ou soumise à amélioration</a:t>
            </a:r>
          </a:p>
          <a:p>
            <a:r>
              <a:rPr lang="fr-FR" baseline="0" dirty="0" smtClean="0"/>
              <a:t>Ce qui déclenche l’activité</a:t>
            </a:r>
          </a:p>
          <a:p>
            <a:endParaRPr lang="fr-FR" baseline="0" dirty="0" smtClean="0"/>
          </a:p>
          <a:p>
            <a:r>
              <a:rPr lang="fr-FR" baseline="0" dirty="0" smtClean="0"/>
              <a:t>Objectifs = </a:t>
            </a:r>
          </a:p>
          <a:p>
            <a:r>
              <a:rPr lang="fr-FR" baseline="0" dirty="0" smtClean="0"/>
              <a:t>Ce que doit obtenir l’étudiant</a:t>
            </a:r>
          </a:p>
          <a:p>
            <a:endParaRPr lang="fr-FR" dirty="0"/>
          </a:p>
        </p:txBody>
      </p:sp>
      <p:sp>
        <p:nvSpPr>
          <p:cNvPr id="4" name="Espace réservé du numéro de diapositive 3"/>
          <p:cNvSpPr>
            <a:spLocks noGrp="1"/>
          </p:cNvSpPr>
          <p:nvPr>
            <p:ph type="sldNum" sz="quarter" idx="10"/>
          </p:nvPr>
        </p:nvSpPr>
        <p:spPr/>
        <p:txBody>
          <a:bodyPr/>
          <a:lstStyle/>
          <a:p>
            <a:pPr>
              <a:defRPr/>
            </a:pPr>
            <a:fld id="{D4311DE0-13A6-4629-99B3-A3085BB61632}" type="slidenum">
              <a:rPr lang="fr-FR" smtClean="0"/>
              <a:pPr>
                <a:defRPr/>
              </a:pPr>
              <a:t>10</a:t>
            </a:fld>
            <a:endParaRPr lang="fr-FR"/>
          </a:p>
        </p:txBody>
      </p:sp>
    </p:spTree>
    <p:extLst>
      <p:ext uri="{BB962C8B-B14F-4D97-AF65-F5344CB8AC3E}">
        <p14:creationId xmlns:p14="http://schemas.microsoft.com/office/powerpoint/2010/main" xmlns="" val="1359577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2613025" y="4926013"/>
            <a:ext cx="2133600" cy="476250"/>
          </a:xfrm>
          <a:prstGeom prst="rect">
            <a:avLst/>
          </a:prstGeom>
        </p:spPr>
        <p:txBody>
          <a:bodyPr/>
          <a:lstStyle>
            <a:lvl1pPr>
              <a:defRPr dirty="0" smtClean="0"/>
            </a:lvl1pPr>
          </a:lstStyle>
          <a:p>
            <a:pPr>
              <a:defRPr/>
            </a:pPr>
            <a:endParaRPr lang="fr-FR" altLang="fr-FR"/>
          </a:p>
        </p:txBody>
      </p:sp>
    </p:spTree>
    <p:extLst>
      <p:ext uri="{BB962C8B-B14F-4D97-AF65-F5344CB8AC3E}">
        <p14:creationId xmlns:p14="http://schemas.microsoft.com/office/powerpoint/2010/main" xmlns="" val="675779140"/>
      </p:ext>
    </p:extLst>
  </p:cSld>
  <p:clrMapOvr>
    <a:masterClrMapping/>
  </p:clrMapOvr>
  <p:transition spd="med">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39475" y="2468875"/>
            <a:ext cx="8229600" cy="1143000"/>
          </a:xfrm>
          <a:prstGeom prst="rect">
            <a:avLst/>
          </a:prstGeom>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2613025" y="4926013"/>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2346639705"/>
      </p:ext>
    </p:extLst>
  </p:cSld>
  <p:clrMapOvr>
    <a:masterClrMapping/>
  </p:clrMapOvr>
  <p:transition spd="med">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2613025" y="4926013"/>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2560989252"/>
      </p:ext>
    </p:extLst>
  </p:cSld>
  <p:clrMapOvr>
    <a:masterClrMapping/>
  </p:clrMapOvr>
  <p:transition spd="med">
    <p:randomBa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274638"/>
            <a:ext cx="8229600" cy="5851525"/>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Espace réservé de la date 2"/>
          <p:cNvSpPr>
            <a:spLocks noGrp="1"/>
          </p:cNvSpPr>
          <p:nvPr>
            <p:ph type="dt" sz="half" idx="10"/>
          </p:nvPr>
        </p:nvSpPr>
        <p:spPr>
          <a:xfrm>
            <a:off x="457200" y="6245225"/>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1010017347"/>
      </p:ext>
    </p:extLst>
  </p:cSld>
  <p:clrMapOvr>
    <a:masterClrMapping/>
  </p:clrMapOvr>
  <p:transition spd="med">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39475" y="2468875"/>
            <a:ext cx="8229600" cy="1143000"/>
          </a:xfrm>
          <a:prstGeom prst="rect">
            <a:avLst/>
          </a:prstGeom>
        </p:spPr>
        <p:txBody>
          <a:bodyPr/>
          <a:lstStyle/>
          <a:p>
            <a:r>
              <a:rPr lang="fr-FR" smtClean="0"/>
              <a:t>Modifiez le style du titre</a:t>
            </a:r>
            <a:endParaRPr lang="fr-F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2613025" y="4926013"/>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243005088"/>
      </p:ext>
    </p:extLst>
  </p:cSld>
  <p:clrMapOvr>
    <a:masterClrMapping/>
  </p:clrMapOvr>
  <p:transition spd="med">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Espace réservé de la date 3"/>
          <p:cNvSpPr>
            <a:spLocks noGrp="1"/>
          </p:cNvSpPr>
          <p:nvPr>
            <p:ph type="dt" sz="half" idx="10"/>
          </p:nvPr>
        </p:nvSpPr>
        <p:spPr>
          <a:xfrm>
            <a:off x="2613025" y="4926013"/>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1517291164"/>
      </p:ext>
    </p:extLst>
  </p:cSld>
  <p:clrMapOvr>
    <a:masterClrMapping/>
  </p:clrMapOvr>
  <p:transition spd="med">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539475" y="2468875"/>
            <a:ext cx="8229600" cy="1143000"/>
          </a:xfrm>
          <a:prstGeom prst="rect">
            <a:avLst/>
          </a:prstGeom>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2613025" y="4926013"/>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1305360390"/>
      </p:ext>
    </p:extLst>
  </p:cSld>
  <p:clrMapOvr>
    <a:masterClrMapping/>
  </p:clrMapOvr>
  <p:transition spd="med">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9475" y="2468875"/>
            <a:ext cx="8229600" cy="1143000"/>
          </a:xfrm>
          <a:prstGeom prst="rect">
            <a:avLst/>
          </a:prstGeo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a:xfrm>
            <a:off x="2613025" y="4926013"/>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511394906"/>
      </p:ext>
    </p:extLst>
  </p:cSld>
  <p:clrMapOvr>
    <a:masterClrMapping/>
  </p:clrMapOvr>
  <p:transition spd="med">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539475" y="2468875"/>
            <a:ext cx="8229600" cy="1143000"/>
          </a:xfrm>
          <a:prstGeom prst="rect">
            <a:avLst/>
          </a:prstGeom>
        </p:spPr>
        <p:txBody>
          <a:bodyPr/>
          <a:lstStyle/>
          <a:p>
            <a:r>
              <a:rPr lang="fr-FR" smtClean="0"/>
              <a:t>Modifiez le style du titre</a:t>
            </a:r>
            <a:endParaRPr lang="fr-FR"/>
          </a:p>
        </p:txBody>
      </p:sp>
      <p:sp>
        <p:nvSpPr>
          <p:cNvPr id="3" name="Espace réservé de la date 2"/>
          <p:cNvSpPr>
            <a:spLocks noGrp="1"/>
          </p:cNvSpPr>
          <p:nvPr>
            <p:ph type="dt" sz="half" idx="10"/>
          </p:nvPr>
        </p:nvSpPr>
        <p:spPr>
          <a:xfrm>
            <a:off x="2613025" y="4926013"/>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3829053694"/>
      </p:ext>
    </p:extLst>
  </p:cSld>
  <p:clrMapOvr>
    <a:masterClrMapping/>
  </p:clrMapOvr>
  <p:transition spd="med">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2613025" y="4926013"/>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787760988"/>
      </p:ext>
    </p:extLst>
  </p:cSld>
  <p:clrMapOvr>
    <a:masterClrMapping/>
  </p:clrMapOvr>
  <p:transition spd="med">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a:xfrm>
            <a:off x="2613025" y="4926013"/>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4094111121"/>
      </p:ext>
    </p:extLst>
  </p:cSld>
  <p:clrMapOvr>
    <a:masterClrMapping/>
  </p:clrMapOvr>
  <p:transition spd="med">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a:xfrm>
            <a:off x="2613025" y="4926013"/>
            <a:ext cx="2133600" cy="476250"/>
          </a:xfrm>
          <a:prstGeom prst="rect">
            <a:avLst/>
          </a:prstGeom>
        </p:spPr>
        <p:txBody>
          <a:bodyPr/>
          <a:lstStyle>
            <a:lvl1pPr>
              <a:defRPr smtClean="0"/>
            </a:lvl1pPr>
          </a:lstStyle>
          <a:p>
            <a:pPr>
              <a:defRPr/>
            </a:pPr>
            <a:endParaRPr lang="fr-FR" altLang="fr-FR"/>
          </a:p>
        </p:txBody>
      </p:sp>
    </p:spTree>
    <p:extLst>
      <p:ext uri="{BB962C8B-B14F-4D97-AF65-F5344CB8AC3E}">
        <p14:creationId xmlns:p14="http://schemas.microsoft.com/office/powerpoint/2010/main" xmlns="" val="2516518564"/>
      </p:ext>
    </p:extLst>
  </p:cSld>
  <p:clrMapOvr>
    <a:masterClrMapping/>
  </p:clrMapOvr>
  <p:transition spd="med">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pic>
        <p:nvPicPr>
          <p:cNvPr id="1026" name="Image 4"/>
          <p:cNvPicPr>
            <a:picLocks noChangeAspect="1"/>
          </p:cNvPicPr>
          <p:nvPr userDrawn="1"/>
        </p:nvPicPr>
        <p:blipFill>
          <a:blip r:embed="rId14">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WordArt 13"/>
          <p:cNvSpPr>
            <a:spLocks noChangeArrowheads="1" noChangeShapeType="1" noTextEdit="1"/>
          </p:cNvSpPr>
          <p:nvPr userDrawn="1"/>
        </p:nvSpPr>
        <p:spPr bwMode="auto">
          <a:xfrm>
            <a:off x="-1" y="4762"/>
            <a:ext cx="5109671" cy="2464113"/>
          </a:xfrm>
          <a:prstGeom prst="rect">
            <a:avLst/>
          </a:prstGeom>
          <a:effectLst>
            <a:outerShdw blurRad="50800" dist="38100" dir="2700000" sx="200000" sy="200000" algn="tl" rotWithShape="0">
              <a:prstClr val="black">
                <a:alpha val="70000"/>
              </a:prstClr>
            </a:outerShdw>
            <a:reflection blurRad="6350" stA="52000" endA="300" endPos="35000" dir="5400000" sy="-100000" algn="bl" rotWithShape="0"/>
          </a:effectLst>
          <a:extLst>
            <a:ext uri="{91240B29-F687-4F45-9708-019B960494DF}">
              <a14:hiddenLine xmlns:a14="http://schemas.microsoft.com/office/drawing/2010/main" xmlns="" w="9525">
                <a:solidFill>
                  <a:srgbClr val="969696"/>
                </a:solidFill>
                <a:round/>
                <a:headEnd/>
                <a:tailEnd/>
              </a14:hiddenLine>
            </a:ext>
          </a:extLst>
        </p:spPr>
        <p:txBody>
          <a:bodyPr wrap="none" fromWordArt="1">
            <a:prstTxWarp prst="textPlain">
              <a:avLst>
                <a:gd name="adj" fmla="val 50000"/>
              </a:avLst>
            </a:prstTxWarp>
          </a:bodyPr>
          <a:lstStyle/>
          <a:p>
            <a:pPr>
              <a:defRPr/>
            </a:pPr>
            <a:r>
              <a:rPr lang="fr-FR" sz="3600" kern="10" dirty="0">
                <a:solidFill>
                  <a:srgbClr val="FFFFFF"/>
                </a:solidFill>
                <a:latin typeface="Verdana"/>
                <a:ea typeface="Verdana"/>
                <a:cs typeface="Verdana"/>
              </a:rPr>
              <a:t>EST</a:t>
            </a:r>
          </a:p>
        </p:txBody>
      </p:sp>
      <p:sp>
        <p:nvSpPr>
          <p:cNvPr id="1028" name="Rectangle 2"/>
          <p:cNvSpPr>
            <a:spLocks noChangeArrowheads="1"/>
          </p:cNvSpPr>
          <p:nvPr userDrawn="1"/>
        </p:nvSpPr>
        <p:spPr bwMode="auto">
          <a:xfrm>
            <a:off x="3419475" y="49213"/>
            <a:ext cx="5724525" cy="468312"/>
          </a:xfrm>
          <a:prstGeom prst="rect">
            <a:avLst/>
          </a:prstGeom>
          <a:solidFill>
            <a:schemeClr val="bg1"/>
          </a:solidFill>
          <a:ln>
            <a:noFill/>
          </a:ln>
          <a:extLst>
            <a:ext uri="{91240B29-F687-4F45-9708-019B960494DF}">
              <a14:hiddenLine xmlns:a14="http://schemas.microsoft.com/office/drawing/2010/main" xmlns="" w="9525" algn="ctr">
                <a:solidFill>
                  <a:srgbClr val="000000"/>
                </a:solidFill>
                <a:round/>
                <a:headEnd/>
                <a:tailEnd/>
              </a14:hiddenLine>
            </a:ext>
          </a:extLst>
        </p:spPr>
        <p:txBody>
          <a:bodyPr anchor="ctr">
            <a:spAutoFit/>
          </a:bodyPr>
          <a:lstStyle>
            <a:lvl1pPr eaLnBrk="0" hangingPunct="0">
              <a:defRPr sz="8000" b="1">
                <a:solidFill>
                  <a:schemeClr val="tx1"/>
                </a:solidFill>
                <a:latin typeface="Arial" charset="0"/>
              </a:defRPr>
            </a:lvl1pPr>
            <a:lvl2pPr marL="742950" indent="-285750" eaLnBrk="0" hangingPunct="0">
              <a:defRPr sz="8000" b="1">
                <a:solidFill>
                  <a:schemeClr val="tx1"/>
                </a:solidFill>
                <a:latin typeface="Arial" charset="0"/>
              </a:defRPr>
            </a:lvl2pPr>
            <a:lvl3pPr marL="1143000" indent="-228600" eaLnBrk="0" hangingPunct="0">
              <a:defRPr sz="8000" b="1">
                <a:solidFill>
                  <a:schemeClr val="tx1"/>
                </a:solidFill>
                <a:latin typeface="Arial" charset="0"/>
              </a:defRPr>
            </a:lvl3pPr>
            <a:lvl4pPr marL="1600200" indent="-228600" eaLnBrk="0" hangingPunct="0">
              <a:defRPr sz="8000" b="1">
                <a:solidFill>
                  <a:schemeClr val="tx1"/>
                </a:solidFill>
                <a:latin typeface="Arial" charset="0"/>
              </a:defRPr>
            </a:lvl4pPr>
            <a:lvl5pPr marL="2057400" indent="-228600" eaLnBrk="0" hangingPunct="0">
              <a:defRPr sz="8000" b="1">
                <a:solidFill>
                  <a:schemeClr val="tx1"/>
                </a:solidFill>
                <a:latin typeface="Arial" charset="0"/>
              </a:defRPr>
            </a:lvl5pPr>
            <a:lvl6pPr marL="2514600" indent="-228600" algn="ctr" eaLnBrk="0" fontAlgn="base" hangingPunct="0">
              <a:spcBef>
                <a:spcPct val="0"/>
              </a:spcBef>
              <a:spcAft>
                <a:spcPct val="0"/>
              </a:spcAft>
              <a:defRPr sz="8000" b="1">
                <a:solidFill>
                  <a:schemeClr val="tx1"/>
                </a:solidFill>
                <a:latin typeface="Arial" charset="0"/>
              </a:defRPr>
            </a:lvl6pPr>
            <a:lvl7pPr marL="2971800" indent="-228600" algn="ctr" eaLnBrk="0" fontAlgn="base" hangingPunct="0">
              <a:spcBef>
                <a:spcPct val="0"/>
              </a:spcBef>
              <a:spcAft>
                <a:spcPct val="0"/>
              </a:spcAft>
              <a:defRPr sz="8000" b="1">
                <a:solidFill>
                  <a:schemeClr val="tx1"/>
                </a:solidFill>
                <a:latin typeface="Arial" charset="0"/>
              </a:defRPr>
            </a:lvl7pPr>
            <a:lvl8pPr marL="3429000" indent="-228600" algn="ctr" eaLnBrk="0" fontAlgn="base" hangingPunct="0">
              <a:spcBef>
                <a:spcPct val="0"/>
              </a:spcBef>
              <a:spcAft>
                <a:spcPct val="0"/>
              </a:spcAft>
              <a:defRPr sz="8000" b="1">
                <a:solidFill>
                  <a:schemeClr val="tx1"/>
                </a:solidFill>
                <a:latin typeface="Arial" charset="0"/>
              </a:defRPr>
            </a:lvl8pPr>
            <a:lvl9pPr marL="3886200" indent="-228600" algn="ctr" eaLnBrk="0" fontAlgn="base" hangingPunct="0">
              <a:spcBef>
                <a:spcPct val="0"/>
              </a:spcBef>
              <a:spcAft>
                <a:spcPct val="0"/>
              </a:spcAft>
              <a:defRPr sz="8000" b="1">
                <a:solidFill>
                  <a:schemeClr val="tx1"/>
                </a:solidFill>
                <a:latin typeface="Arial" charset="0"/>
              </a:defRPr>
            </a:lvl9pPr>
          </a:lstStyle>
          <a:p>
            <a:pPr eaLnBrk="1" hangingPunct="1"/>
            <a:endParaRPr lang="fr-FR" altLang="fr-FR"/>
          </a:p>
        </p:txBody>
      </p:sp>
      <p:sp>
        <p:nvSpPr>
          <p:cNvPr id="1029" name="Rectangle 5"/>
          <p:cNvSpPr>
            <a:spLocks noChangeArrowheads="1"/>
          </p:cNvSpPr>
          <p:nvPr userDrawn="1"/>
        </p:nvSpPr>
        <p:spPr bwMode="auto">
          <a:xfrm>
            <a:off x="0" y="1816100"/>
            <a:ext cx="1384300" cy="5040313"/>
          </a:xfrm>
          <a:prstGeom prst="rect">
            <a:avLst/>
          </a:prstGeom>
          <a:solidFill>
            <a:schemeClr val="bg1"/>
          </a:solidFill>
          <a:ln>
            <a:noFill/>
          </a:ln>
          <a:extLst>
            <a:ext uri="{91240B29-F687-4F45-9708-019B960494DF}">
              <a14:hiddenLine xmlns:a14="http://schemas.microsoft.com/office/drawing/2010/main" xmlns="" w="9525" algn="ctr">
                <a:solidFill>
                  <a:srgbClr val="000000"/>
                </a:solidFill>
                <a:round/>
                <a:headEnd/>
                <a:tailEnd/>
              </a14:hiddenLine>
            </a:ext>
          </a:extLst>
        </p:spPr>
        <p:txBody>
          <a:bodyPr anchor="ctr">
            <a:spAutoFit/>
          </a:bodyPr>
          <a:lstStyle>
            <a:lvl1pPr eaLnBrk="0" hangingPunct="0">
              <a:defRPr sz="8000" b="1">
                <a:solidFill>
                  <a:schemeClr val="tx1"/>
                </a:solidFill>
                <a:latin typeface="Arial" charset="0"/>
              </a:defRPr>
            </a:lvl1pPr>
            <a:lvl2pPr marL="742950" indent="-285750" eaLnBrk="0" hangingPunct="0">
              <a:defRPr sz="8000" b="1">
                <a:solidFill>
                  <a:schemeClr val="tx1"/>
                </a:solidFill>
                <a:latin typeface="Arial" charset="0"/>
              </a:defRPr>
            </a:lvl2pPr>
            <a:lvl3pPr marL="1143000" indent="-228600" eaLnBrk="0" hangingPunct="0">
              <a:defRPr sz="8000" b="1">
                <a:solidFill>
                  <a:schemeClr val="tx1"/>
                </a:solidFill>
                <a:latin typeface="Arial" charset="0"/>
              </a:defRPr>
            </a:lvl3pPr>
            <a:lvl4pPr marL="1600200" indent="-228600" eaLnBrk="0" hangingPunct="0">
              <a:defRPr sz="8000" b="1">
                <a:solidFill>
                  <a:schemeClr val="tx1"/>
                </a:solidFill>
                <a:latin typeface="Arial" charset="0"/>
              </a:defRPr>
            </a:lvl4pPr>
            <a:lvl5pPr marL="2057400" indent="-228600" eaLnBrk="0" hangingPunct="0">
              <a:defRPr sz="8000" b="1">
                <a:solidFill>
                  <a:schemeClr val="tx1"/>
                </a:solidFill>
                <a:latin typeface="Arial" charset="0"/>
              </a:defRPr>
            </a:lvl5pPr>
            <a:lvl6pPr marL="2514600" indent="-228600" algn="ctr" eaLnBrk="0" fontAlgn="base" hangingPunct="0">
              <a:spcBef>
                <a:spcPct val="0"/>
              </a:spcBef>
              <a:spcAft>
                <a:spcPct val="0"/>
              </a:spcAft>
              <a:defRPr sz="8000" b="1">
                <a:solidFill>
                  <a:schemeClr val="tx1"/>
                </a:solidFill>
                <a:latin typeface="Arial" charset="0"/>
              </a:defRPr>
            </a:lvl6pPr>
            <a:lvl7pPr marL="2971800" indent="-228600" algn="ctr" eaLnBrk="0" fontAlgn="base" hangingPunct="0">
              <a:spcBef>
                <a:spcPct val="0"/>
              </a:spcBef>
              <a:spcAft>
                <a:spcPct val="0"/>
              </a:spcAft>
              <a:defRPr sz="8000" b="1">
                <a:solidFill>
                  <a:schemeClr val="tx1"/>
                </a:solidFill>
                <a:latin typeface="Arial" charset="0"/>
              </a:defRPr>
            </a:lvl7pPr>
            <a:lvl8pPr marL="3429000" indent="-228600" algn="ctr" eaLnBrk="0" fontAlgn="base" hangingPunct="0">
              <a:spcBef>
                <a:spcPct val="0"/>
              </a:spcBef>
              <a:spcAft>
                <a:spcPct val="0"/>
              </a:spcAft>
              <a:defRPr sz="8000" b="1">
                <a:solidFill>
                  <a:schemeClr val="tx1"/>
                </a:solidFill>
                <a:latin typeface="Arial" charset="0"/>
              </a:defRPr>
            </a:lvl8pPr>
            <a:lvl9pPr marL="3886200" indent="-228600" algn="ctr" eaLnBrk="0" fontAlgn="base" hangingPunct="0">
              <a:spcBef>
                <a:spcPct val="0"/>
              </a:spcBef>
              <a:spcAft>
                <a:spcPct val="0"/>
              </a:spcAft>
              <a:defRPr sz="8000" b="1">
                <a:solidFill>
                  <a:schemeClr val="tx1"/>
                </a:solidFill>
                <a:latin typeface="Arial" charset="0"/>
              </a:defRPr>
            </a:lvl9pPr>
          </a:lstStyle>
          <a:p>
            <a:pPr eaLnBrk="1" hangingPunct="1"/>
            <a:endParaRPr lang="fr-FR" altLang="fr-FR"/>
          </a:p>
        </p:txBody>
      </p:sp>
      <p:pic>
        <p:nvPicPr>
          <p:cNvPr id="1030" name="Image 6"/>
          <p:cNvPicPr>
            <a:picLocks noChangeAspect="1"/>
          </p:cNvPicPr>
          <p:nvPr userDrawn="1"/>
        </p:nvPicPr>
        <p:blipFill>
          <a:blip r:embed="rId15">
            <a:extLst>
              <a:ext uri="{28A0092B-C50C-407E-A947-70E740481C1C}">
                <a14:useLocalDpi xmlns:a14="http://schemas.microsoft.com/office/drawing/2010/main" xmlns="" val="0"/>
              </a:ext>
            </a:extLst>
          </a:blip>
          <a:srcRect/>
          <a:stretch>
            <a:fillRect/>
          </a:stretch>
        </p:blipFill>
        <p:spPr bwMode="auto">
          <a:xfrm>
            <a:off x="106363" y="5387975"/>
            <a:ext cx="1163637" cy="1404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spd="med">
    <p:randomBar dir="vert"/>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defRPr sz="1600">
          <a:solidFill>
            <a:srgbClr val="C0C0C0"/>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1384300" y="2546350"/>
            <a:ext cx="7759700" cy="1938992"/>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6000" b="0" dirty="0">
                <a:solidFill>
                  <a:srgbClr val="0070C0"/>
                </a:solidFill>
                <a:cs typeface="Times New Roman" pitchFamily="18" charset="0"/>
              </a:rPr>
              <a:t>Comment réussir</a:t>
            </a:r>
          </a:p>
          <a:p>
            <a:pPr eaLnBrk="1" hangingPunct="1"/>
            <a:r>
              <a:rPr lang="fr-FR" altLang="fr-FR" sz="6000" b="0" dirty="0">
                <a:solidFill>
                  <a:srgbClr val="0070C0"/>
                </a:solidFill>
                <a:cs typeface="Times New Roman" pitchFamily="18" charset="0"/>
              </a:rPr>
              <a:t>un diaporama </a:t>
            </a:r>
            <a:r>
              <a:rPr lang="fr-FR" altLang="fr-FR" sz="6000" dirty="0">
                <a:solidFill>
                  <a:srgbClr val="0070C0"/>
                </a:solidFill>
                <a:cs typeface="Times New Roman" pitchFamily="18" charset="0"/>
              </a:rPr>
              <a:t>U52</a:t>
            </a:r>
            <a:r>
              <a:rPr lang="fr-FR" altLang="fr-FR" sz="6000" b="0" dirty="0">
                <a:solidFill>
                  <a:srgbClr val="0070C0"/>
                </a:solidFill>
                <a:cs typeface="Times New Roman" pitchFamily="18" charset="0"/>
              </a:rPr>
              <a:t> ?</a:t>
            </a: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3" name="ZoneTexte 2"/>
          <p:cNvSpPr txBox="1"/>
          <p:nvPr/>
        </p:nvSpPr>
        <p:spPr>
          <a:xfrm>
            <a:off x="269875" y="2008188"/>
            <a:ext cx="846138" cy="830262"/>
          </a:xfrm>
          <a:prstGeom prst="rect">
            <a:avLst/>
          </a:prstGeom>
          <a:noFill/>
        </p:spPr>
        <p:txBody>
          <a:bodyPr>
            <a:spAutoFit/>
          </a:bodyPr>
          <a:lstStyle/>
          <a:p>
            <a:pPr>
              <a:defRPr/>
            </a:pPr>
            <a:fld id="{B1D5369B-F457-4026-B489-74DB33124BE2}" type="slidenum">
              <a:rPr lang="fr-FR" sz="4800">
                <a:solidFill>
                  <a:schemeClr val="bg1">
                    <a:lumMod val="65000"/>
                  </a:schemeClr>
                </a:solidFill>
              </a:rPr>
              <a:pPr>
                <a:defRPr/>
              </a:pPr>
              <a:t>1</a:t>
            </a:fld>
            <a:endParaRPr lang="fr-FR" sz="4800" dirty="0">
              <a:solidFill>
                <a:schemeClr val="bg1">
                  <a:lumMod val="65000"/>
                </a:schemeClr>
              </a:solidFill>
            </a:endParaRPr>
          </a:p>
        </p:txBody>
      </p:sp>
      <p:sp>
        <p:nvSpPr>
          <p:cNvPr id="51" name="Text Box 13"/>
          <p:cNvSpPr txBox="1">
            <a:spLocks noChangeArrowheads="1"/>
          </p:cNvSpPr>
          <p:nvPr/>
        </p:nvSpPr>
        <p:spPr bwMode="auto">
          <a:xfrm>
            <a:off x="1384300" y="4696365"/>
            <a:ext cx="7759700" cy="70802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4000" b="0" dirty="0">
                <a:cs typeface="Times New Roman" pitchFamily="18" charset="0"/>
              </a:rPr>
              <a:t>Conseils pour son élaboration</a:t>
            </a:r>
          </a:p>
        </p:txBody>
      </p:sp>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40973"/>
                                        </p:tgtEl>
                                        <p:attrNameLst>
                                          <p:attrName>style.visibility</p:attrName>
                                        </p:attrNameLst>
                                      </p:cBhvr>
                                      <p:to>
                                        <p:strVal val="visible"/>
                                      </p:to>
                                    </p:set>
                                    <p:animEffect transition="in" filter="fade">
                                      <p:cBhvr>
                                        <p:cTn id="13" dur="500"/>
                                        <p:tgtEl>
                                          <p:spTgt spid="40973"/>
                                        </p:tgtEl>
                                      </p:cBhvr>
                                    </p:animEffect>
                                  </p:childTnLst>
                                </p:cTn>
                              </p:par>
                            </p:childTnLst>
                          </p:cTn>
                        </p:par>
                        <p:par>
                          <p:cTn id="14" fill="hold">
                            <p:stCondLst>
                              <p:cond delay="1000"/>
                            </p:stCondLst>
                            <p:childTnLst>
                              <p:par>
                                <p:cTn id="15" presetID="10" presetClass="entr" presetSubtype="0" fill="hold" grpId="1" nodeType="afterEffect">
                                  <p:stCondLst>
                                    <p:cond delay="500"/>
                                  </p:stCondLst>
                                  <p:childTnLst>
                                    <p:set>
                                      <p:cBhvr>
                                        <p:cTn id="16" dur="1" fill="hold">
                                          <p:stCondLst>
                                            <p:cond delay="0"/>
                                          </p:stCondLst>
                                        </p:cTn>
                                        <p:tgtEl>
                                          <p:spTgt spid="51"/>
                                        </p:tgtEl>
                                        <p:attrNameLst>
                                          <p:attrName>style.visibility</p:attrName>
                                        </p:attrNameLst>
                                      </p:cBhvr>
                                      <p:to>
                                        <p:strVal val="visible"/>
                                      </p:to>
                                    </p:set>
                                    <p:animEffect transition="in" filter="fade">
                                      <p:cBhvr>
                                        <p:cTn id="17" dur="500"/>
                                        <p:tgtEl>
                                          <p:spTgt spid="51"/>
                                        </p:tgtEl>
                                      </p:cBhvr>
                                    </p:animEffect>
                                  </p:childTnLst>
                                </p:cTn>
                              </p:par>
                            </p:childTnLst>
                          </p:cTn>
                        </p:par>
                        <p:par>
                          <p:cTn id="18" fill="hold">
                            <p:stCondLst>
                              <p:cond delay="2000"/>
                            </p:stCondLst>
                            <p:childTnLst>
                              <p:par>
                                <p:cTn id="19" presetID="26" presetClass="emph" presetSubtype="0" fill="hold" grpId="0" nodeType="afterEffect">
                                  <p:stCondLst>
                                    <p:cond delay="1000"/>
                                  </p:stCondLst>
                                  <p:childTnLst>
                                    <p:animEffect transition="out" filter="fade">
                                      <p:cBhvr>
                                        <p:cTn id="20" dur="500" tmFilter="0, 0; .2, .5; .8, .5; 1, 0"/>
                                        <p:tgtEl>
                                          <p:spTgt spid="51"/>
                                        </p:tgtEl>
                                      </p:cBhvr>
                                    </p:animEffect>
                                    <p:animScale>
                                      <p:cBhvr>
                                        <p:cTn id="21" dur="250" autoRev="1" fill="hold"/>
                                        <p:tgtEl>
                                          <p:spTgt spid="5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3" grpId="0"/>
      <p:bldP spid="3" grpId="0"/>
      <p:bldP spid="51" grpId="0"/>
      <p:bldP spid="51"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smtClean="0">
                <a:solidFill>
                  <a:srgbClr val="0070C0"/>
                </a:solidFill>
                <a:cs typeface="Times New Roman" pitchFamily="18" charset="0"/>
              </a:rPr>
              <a:t>Les # de l’activité</a:t>
            </a:r>
            <a:endParaRPr lang="fr-FR" altLang="fr-FR" sz="3200" dirty="0">
              <a:solidFill>
                <a:srgbClr val="0070C0"/>
              </a:solidFill>
              <a:cs typeface="Times New Roman" pitchFamily="18" charset="0"/>
            </a:endParaRP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545685"/>
            <a:ext cx="7759700" cy="1677382"/>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La problématique</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Avec le contexte</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Avec le problème réel</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Avec les objectifs confiés</a:t>
            </a:r>
          </a:p>
        </p:txBody>
      </p:sp>
      <p:sp>
        <p:nvSpPr>
          <p:cNvPr id="6" name="ZoneTexte 5"/>
          <p:cNvSpPr txBox="1"/>
          <p:nvPr/>
        </p:nvSpPr>
        <p:spPr>
          <a:xfrm>
            <a:off x="8741" y="2008188"/>
            <a:ext cx="1383574"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10</a:t>
            </a:fld>
            <a:endParaRPr lang="fr-FR" sz="4800" dirty="0">
              <a:solidFill>
                <a:schemeClr val="bg1">
                  <a:lumMod val="65000"/>
                </a:schemeClr>
              </a:solidFill>
            </a:endParaRPr>
          </a:p>
        </p:txBody>
      </p:sp>
      <p:sp>
        <p:nvSpPr>
          <p:cNvPr id="8" name="ZoneTexte 7"/>
          <p:cNvSpPr txBox="1"/>
          <p:nvPr/>
        </p:nvSpPr>
        <p:spPr>
          <a:xfrm>
            <a:off x="4561924"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Ent</a:t>
            </a:r>
            <a:endParaRPr lang="fr-FR" sz="2000" b="0" dirty="0"/>
          </a:p>
        </p:txBody>
      </p:sp>
      <p:sp>
        <p:nvSpPr>
          <p:cNvPr id="9" name="ZoneTexte 8"/>
          <p:cNvSpPr txBox="1"/>
          <p:nvPr/>
        </p:nvSpPr>
        <p:spPr>
          <a:xfrm>
            <a:off x="5326297"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OI1</a:t>
            </a:r>
            <a:endParaRPr lang="fr-FR" sz="2000" b="0" dirty="0"/>
          </a:p>
        </p:txBody>
      </p:sp>
      <p:sp>
        <p:nvSpPr>
          <p:cNvPr id="10" name="ZoneTexte 9"/>
          <p:cNvSpPr txBox="1"/>
          <p:nvPr/>
        </p:nvSpPr>
        <p:spPr>
          <a:xfrm>
            <a:off x="609067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OI2</a:t>
            </a:r>
            <a:endParaRPr lang="fr-FR" sz="2000" b="0" dirty="0"/>
          </a:p>
        </p:txBody>
      </p:sp>
      <p:sp>
        <p:nvSpPr>
          <p:cNvPr id="11" name="ZoneTexte 10"/>
          <p:cNvSpPr txBox="1"/>
          <p:nvPr/>
        </p:nvSpPr>
        <p:spPr>
          <a:xfrm>
            <a:off x="6855043" y="1838335"/>
            <a:ext cx="720000" cy="400110"/>
          </a:xfrm>
          <a:prstGeom prst="rect">
            <a:avLst/>
          </a:prstGeom>
          <a:solidFill>
            <a:schemeClr val="bg1">
              <a:lumMod val="95000"/>
            </a:schemeClr>
          </a:solidFill>
          <a:ln w="28575">
            <a:solidFill>
              <a:schemeClr val="bg1"/>
            </a:solidFill>
          </a:ln>
        </p:spPr>
        <p:txBody>
          <a:bodyPr wrap="square" rtlCol="0">
            <a:spAutoFit/>
          </a:bodyPr>
          <a:lstStyle/>
          <a:p>
            <a:r>
              <a:rPr lang="fr-FR" sz="2000" b="0" dirty="0" smtClean="0"/>
              <a:t>OE1</a:t>
            </a:r>
            <a:endParaRPr lang="fr-FR" sz="2000" b="0" dirty="0"/>
          </a:p>
        </p:txBody>
      </p:sp>
      <p:sp>
        <p:nvSpPr>
          <p:cNvPr id="12" name="ZoneTexte 11"/>
          <p:cNvSpPr txBox="1"/>
          <p:nvPr/>
        </p:nvSpPr>
        <p:spPr>
          <a:xfrm>
            <a:off x="7619416"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OE2</a:t>
            </a:r>
            <a:endParaRPr lang="fr-FR" sz="2000" b="0" dirty="0"/>
          </a:p>
        </p:txBody>
      </p:sp>
      <p:sp>
        <p:nvSpPr>
          <p:cNvPr id="13" name="ZoneTexte 12"/>
          <p:cNvSpPr txBox="1"/>
          <p:nvPr/>
        </p:nvSpPr>
        <p:spPr>
          <a:xfrm>
            <a:off x="838379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Act</a:t>
            </a:r>
            <a:endParaRPr lang="fr-FR" sz="2000" b="0" dirty="0"/>
          </a:p>
        </p:txBody>
      </p:sp>
      <p:sp>
        <p:nvSpPr>
          <p:cNvPr id="14" name="ZoneTexte 13"/>
          <p:cNvSpPr txBox="1"/>
          <p:nvPr/>
        </p:nvSpPr>
        <p:spPr>
          <a:xfrm>
            <a:off x="4561924"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err="1" smtClean="0">
                <a:solidFill>
                  <a:schemeClr val="bg1"/>
                </a:solidFill>
              </a:rPr>
              <a:t>Ent</a:t>
            </a:r>
            <a:endParaRPr lang="fr-FR" sz="2000" dirty="0">
              <a:solidFill>
                <a:schemeClr val="bg1"/>
              </a:solidFill>
            </a:endParaRPr>
          </a:p>
        </p:txBody>
      </p:sp>
      <p:sp>
        <p:nvSpPr>
          <p:cNvPr id="15" name="ZoneTexte 14"/>
          <p:cNvSpPr txBox="1"/>
          <p:nvPr/>
        </p:nvSpPr>
        <p:spPr>
          <a:xfrm>
            <a:off x="5326039"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OI1</a:t>
            </a:r>
            <a:endParaRPr lang="fr-FR" sz="2000" dirty="0">
              <a:solidFill>
                <a:schemeClr val="bg1"/>
              </a:solidFill>
            </a:endParaRPr>
          </a:p>
        </p:txBody>
      </p:sp>
      <p:sp>
        <p:nvSpPr>
          <p:cNvPr id="16" name="ZoneTexte 15"/>
          <p:cNvSpPr txBox="1"/>
          <p:nvPr/>
        </p:nvSpPr>
        <p:spPr>
          <a:xfrm>
            <a:off x="6090412"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OI2</a:t>
            </a:r>
            <a:endParaRPr lang="fr-FR" sz="2000" dirty="0">
              <a:solidFill>
                <a:schemeClr val="bg1"/>
              </a:solidFill>
            </a:endParaRPr>
          </a:p>
        </p:txBody>
      </p:sp>
      <p:sp>
        <p:nvSpPr>
          <p:cNvPr id="17" name="ZoneTexte 16"/>
          <p:cNvSpPr txBox="1"/>
          <p:nvPr/>
        </p:nvSpPr>
        <p:spPr>
          <a:xfrm>
            <a:off x="6854785"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OE1</a:t>
            </a:r>
            <a:endParaRPr lang="fr-FR" sz="2000" dirty="0">
              <a:solidFill>
                <a:schemeClr val="bg1"/>
              </a:solidFill>
            </a:endParaRPr>
          </a:p>
        </p:txBody>
      </p:sp>
      <p:sp>
        <p:nvSpPr>
          <p:cNvPr id="18" name="ZoneTexte 17"/>
          <p:cNvSpPr txBox="1"/>
          <p:nvPr/>
        </p:nvSpPr>
        <p:spPr>
          <a:xfrm>
            <a:off x="7619158"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OE2</a:t>
            </a:r>
            <a:endParaRPr lang="fr-FR" sz="2000" dirty="0">
              <a:solidFill>
                <a:schemeClr val="bg1"/>
              </a:solidFill>
            </a:endParaRPr>
          </a:p>
        </p:txBody>
      </p:sp>
      <p:sp>
        <p:nvSpPr>
          <p:cNvPr id="20" name="ZoneTexte 19"/>
          <p:cNvSpPr txBox="1"/>
          <p:nvPr/>
        </p:nvSpPr>
        <p:spPr>
          <a:xfrm>
            <a:off x="8383790"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err="1" smtClean="0">
                <a:solidFill>
                  <a:schemeClr val="bg1"/>
                </a:solidFill>
              </a:rPr>
              <a:t>Act</a:t>
            </a:r>
            <a:endParaRPr lang="fr-FR" sz="2000" dirty="0">
              <a:solidFill>
                <a:schemeClr val="bg1"/>
              </a:solidFill>
            </a:endParaRPr>
          </a:p>
        </p:txBody>
      </p:sp>
    </p:spTree>
    <p:extLst>
      <p:ext uri="{BB962C8B-B14F-4D97-AF65-F5344CB8AC3E}">
        <p14:creationId xmlns:p14="http://schemas.microsoft.com/office/powerpoint/2010/main" xmlns="" val="826299913"/>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22" presetClass="entr" presetSubtype="8" fill="hold" grpId="0" nodeType="after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wipe(left)">
                                      <p:cBhvr>
                                        <p:cTn id="13" dur="500"/>
                                        <p:tgtEl>
                                          <p:spTgt spid="20"/>
                                        </p:tgtEl>
                                      </p:cBhvr>
                                    </p:animEffect>
                                  </p:childTnLst>
                                </p:cTn>
                              </p:par>
                            </p:childTnLst>
                          </p:cTn>
                        </p:par>
                        <p:par>
                          <p:cTn id="14" fill="hold">
                            <p:stCondLst>
                              <p:cond delay="1000"/>
                            </p:stCondLst>
                            <p:childTnLst>
                              <p:par>
                                <p:cTn id="15" presetID="10" presetClass="entr" presetSubtype="0" fill="hold" grpId="1" nodeType="afterEffect">
                                  <p:stCondLst>
                                    <p:cond delay="0"/>
                                  </p:stCondLst>
                                  <p:iterate type="wd">
                                    <p:tmPct val="0"/>
                                  </p:iterate>
                                  <p:childTnLst>
                                    <p:set>
                                      <p:cBhvr>
                                        <p:cTn id="16" dur="1" fill="hold">
                                          <p:stCondLst>
                                            <p:cond delay="0"/>
                                          </p:stCondLst>
                                        </p:cTn>
                                        <p:tgtEl>
                                          <p:spTgt spid="51">
                                            <p:txEl>
                                              <p:pRg st="0" end="0"/>
                                            </p:txEl>
                                          </p:spTgt>
                                        </p:tgtEl>
                                        <p:attrNameLst>
                                          <p:attrName>style.visibility</p:attrName>
                                        </p:attrNameLst>
                                      </p:cBhvr>
                                      <p:to>
                                        <p:strVal val="visible"/>
                                      </p:to>
                                    </p:set>
                                    <p:animEffect transition="in" filter="fade">
                                      <p:cBhvr>
                                        <p:cTn id="17" dur="500"/>
                                        <p:tgtEl>
                                          <p:spTgt spid="51">
                                            <p:txEl>
                                              <p:pRg st="0" end="0"/>
                                            </p:txEl>
                                          </p:spTgt>
                                        </p:tgtEl>
                                      </p:cBhvr>
                                    </p:animEffect>
                                  </p:childTnLst>
                                </p:cTn>
                              </p:par>
                              <p:par>
                                <p:cTn id="18" presetID="10" presetClass="entr" presetSubtype="0" fill="hold" grpId="1" nodeType="withEffect">
                                  <p:stCondLst>
                                    <p:cond delay="0"/>
                                  </p:stCondLst>
                                  <p:iterate type="wd">
                                    <p:tmPct val="0"/>
                                  </p:iterate>
                                  <p:childTnLst>
                                    <p:set>
                                      <p:cBhvr>
                                        <p:cTn id="19" dur="1" fill="hold">
                                          <p:stCondLst>
                                            <p:cond delay="0"/>
                                          </p:stCondLst>
                                        </p:cTn>
                                        <p:tgtEl>
                                          <p:spTgt spid="51">
                                            <p:txEl>
                                              <p:pRg st="1" end="1"/>
                                            </p:txEl>
                                          </p:spTgt>
                                        </p:tgtEl>
                                        <p:attrNameLst>
                                          <p:attrName>style.visibility</p:attrName>
                                        </p:attrNameLst>
                                      </p:cBhvr>
                                      <p:to>
                                        <p:strVal val="visible"/>
                                      </p:to>
                                    </p:set>
                                    <p:animEffect transition="in" filter="fade">
                                      <p:cBhvr>
                                        <p:cTn id="20" dur="500"/>
                                        <p:tgtEl>
                                          <p:spTgt spid="51">
                                            <p:txEl>
                                              <p:pRg st="1" end="1"/>
                                            </p:txEl>
                                          </p:spTgt>
                                        </p:tgtEl>
                                      </p:cBhvr>
                                    </p:animEffect>
                                  </p:childTnLst>
                                </p:cTn>
                              </p:par>
                              <p:par>
                                <p:cTn id="21" presetID="10" presetClass="entr" presetSubtype="0" fill="hold" grpId="1" nodeType="withEffect">
                                  <p:stCondLst>
                                    <p:cond delay="0"/>
                                  </p:stCondLst>
                                  <p:iterate type="wd">
                                    <p:tmPct val="0"/>
                                  </p:iterate>
                                  <p:childTnLst>
                                    <p:set>
                                      <p:cBhvr>
                                        <p:cTn id="22" dur="1" fill="hold">
                                          <p:stCondLst>
                                            <p:cond delay="0"/>
                                          </p:stCondLst>
                                        </p:cTn>
                                        <p:tgtEl>
                                          <p:spTgt spid="51">
                                            <p:txEl>
                                              <p:pRg st="2" end="2"/>
                                            </p:txEl>
                                          </p:spTgt>
                                        </p:tgtEl>
                                        <p:attrNameLst>
                                          <p:attrName>style.visibility</p:attrName>
                                        </p:attrNameLst>
                                      </p:cBhvr>
                                      <p:to>
                                        <p:strVal val="visible"/>
                                      </p:to>
                                    </p:set>
                                    <p:animEffect transition="in" filter="fade">
                                      <p:cBhvr>
                                        <p:cTn id="23" dur="500"/>
                                        <p:tgtEl>
                                          <p:spTgt spid="51">
                                            <p:txEl>
                                              <p:pRg st="2" end="2"/>
                                            </p:txEl>
                                          </p:spTgt>
                                        </p:tgtEl>
                                      </p:cBhvr>
                                    </p:animEffect>
                                  </p:childTnLst>
                                </p:cTn>
                              </p:par>
                              <p:par>
                                <p:cTn id="24" presetID="10" presetClass="entr" presetSubtype="0" fill="hold" grpId="1" nodeType="withEffect">
                                  <p:stCondLst>
                                    <p:cond delay="0"/>
                                  </p:stCondLst>
                                  <p:iterate type="wd">
                                    <p:tmPct val="0"/>
                                  </p:iterate>
                                  <p:childTnLst>
                                    <p:set>
                                      <p:cBhvr>
                                        <p:cTn id="25" dur="1" fill="hold">
                                          <p:stCondLst>
                                            <p:cond delay="0"/>
                                          </p:stCondLst>
                                        </p:cTn>
                                        <p:tgtEl>
                                          <p:spTgt spid="51">
                                            <p:txEl>
                                              <p:pRg st="3" end="3"/>
                                            </p:txEl>
                                          </p:spTgt>
                                        </p:tgtEl>
                                        <p:attrNameLst>
                                          <p:attrName>style.visibility</p:attrName>
                                        </p:attrNameLst>
                                      </p:cBhvr>
                                      <p:to>
                                        <p:strVal val="visible"/>
                                      </p:to>
                                    </p:set>
                                    <p:animEffect transition="in" filter="fade">
                                      <p:cBhvr>
                                        <p:cTn id="26" dur="500"/>
                                        <p:tgtEl>
                                          <p:spTgt spid="51">
                                            <p:txEl>
                                              <p:pRg st="3" end="3"/>
                                            </p:txEl>
                                          </p:spTgt>
                                        </p:tgtEl>
                                      </p:cBhvr>
                                    </p:animEffect>
                                  </p:childTnLst>
                                </p:cTn>
                              </p:par>
                            </p:childTnLst>
                          </p:cTn>
                        </p:par>
                        <p:par>
                          <p:cTn id="27" fill="hold">
                            <p:stCondLst>
                              <p:cond delay="1500"/>
                            </p:stCondLst>
                            <p:childTnLst>
                              <p:par>
                                <p:cTn id="28" presetID="26" presetClass="emph" presetSubtype="0" fill="hold" grpId="0" nodeType="afterEffect">
                                  <p:stCondLst>
                                    <p:cond delay="0"/>
                                  </p:stCondLst>
                                  <p:iterate type="wd">
                                    <p:tmPct val="10000"/>
                                  </p:iterate>
                                  <p:childTnLst>
                                    <p:animEffect transition="out" filter="fade">
                                      <p:cBhvr>
                                        <p:cTn id="29" dur="2000" tmFilter="0, 0; .2, .5; .8, .5; 1, 0"/>
                                        <p:tgtEl>
                                          <p:spTgt spid="51">
                                            <p:txEl>
                                              <p:pRg st="0" end="0"/>
                                            </p:txEl>
                                          </p:spTgt>
                                        </p:tgtEl>
                                      </p:cBhvr>
                                    </p:animEffect>
                                    <p:animScale>
                                      <p:cBhvr>
                                        <p:cTn id="30" dur="1000" autoRev="1" fill="hold"/>
                                        <p:tgtEl>
                                          <p:spTgt spid="51">
                                            <p:txEl>
                                              <p:pRg st="0" end="0"/>
                                            </p:txEl>
                                          </p:spTgt>
                                        </p:tgtEl>
                                      </p:cBhvr>
                                      <p:by x="105000" y="105000"/>
                                    </p:animScale>
                                  </p:childTnLst>
                                </p:cTn>
                              </p:par>
                            </p:childTnLst>
                          </p:cTn>
                        </p:par>
                        <p:par>
                          <p:cTn id="31" fill="hold">
                            <p:stCondLst>
                              <p:cond delay="3700"/>
                            </p:stCondLst>
                            <p:childTnLst>
                              <p:par>
                                <p:cTn id="32" presetID="26" presetClass="emph" presetSubtype="0" fill="hold" grpId="0" nodeType="afterEffect">
                                  <p:stCondLst>
                                    <p:cond delay="1000"/>
                                  </p:stCondLst>
                                  <p:iterate type="wd">
                                    <p:tmPct val="10000"/>
                                  </p:iterate>
                                  <p:childTnLst>
                                    <p:animEffect transition="out" filter="fade">
                                      <p:cBhvr>
                                        <p:cTn id="33" dur="2000" tmFilter="0, 0; .2, .5; .8, .5; 1, 0"/>
                                        <p:tgtEl>
                                          <p:spTgt spid="51">
                                            <p:txEl>
                                              <p:pRg st="1" end="1"/>
                                            </p:txEl>
                                          </p:spTgt>
                                        </p:tgtEl>
                                      </p:cBhvr>
                                    </p:animEffect>
                                    <p:animScale>
                                      <p:cBhvr>
                                        <p:cTn id="34" dur="1000" autoRev="1" fill="hold"/>
                                        <p:tgtEl>
                                          <p:spTgt spid="51">
                                            <p:txEl>
                                              <p:pRg st="1" end="1"/>
                                            </p:txEl>
                                          </p:spTgt>
                                        </p:tgtEl>
                                      </p:cBhvr>
                                      <p:by x="105000" y="105000"/>
                                    </p:animScale>
                                  </p:childTnLst>
                                </p:cTn>
                              </p:par>
                            </p:childTnLst>
                          </p:cTn>
                        </p:par>
                        <p:par>
                          <p:cTn id="35" fill="hold">
                            <p:stCondLst>
                              <p:cond delay="7100"/>
                            </p:stCondLst>
                            <p:childTnLst>
                              <p:par>
                                <p:cTn id="36" presetID="26" presetClass="emph" presetSubtype="0" fill="hold" grpId="0" nodeType="afterEffect">
                                  <p:stCondLst>
                                    <p:cond delay="1000"/>
                                  </p:stCondLst>
                                  <p:iterate type="wd">
                                    <p:tmPct val="10000"/>
                                  </p:iterate>
                                  <p:childTnLst>
                                    <p:animEffect transition="out" filter="fade">
                                      <p:cBhvr>
                                        <p:cTn id="37" dur="2000" tmFilter="0, 0; .2, .5; .8, .5; 1, 0"/>
                                        <p:tgtEl>
                                          <p:spTgt spid="51">
                                            <p:txEl>
                                              <p:pRg st="2" end="2"/>
                                            </p:txEl>
                                          </p:spTgt>
                                        </p:tgtEl>
                                      </p:cBhvr>
                                    </p:animEffect>
                                    <p:animScale>
                                      <p:cBhvr>
                                        <p:cTn id="38" dur="1000" autoRev="1" fill="hold"/>
                                        <p:tgtEl>
                                          <p:spTgt spid="51">
                                            <p:txEl>
                                              <p:pRg st="2" end="2"/>
                                            </p:txEl>
                                          </p:spTgt>
                                        </p:tgtEl>
                                      </p:cBhvr>
                                      <p:by x="105000" y="105000"/>
                                    </p:animScale>
                                  </p:childTnLst>
                                </p:cTn>
                              </p:par>
                            </p:childTnLst>
                          </p:cTn>
                        </p:par>
                        <p:par>
                          <p:cTn id="39" fill="hold">
                            <p:stCondLst>
                              <p:cond delay="10700"/>
                            </p:stCondLst>
                            <p:childTnLst>
                              <p:par>
                                <p:cTn id="40" presetID="26" presetClass="emph" presetSubtype="0" fill="hold" grpId="0" nodeType="afterEffect">
                                  <p:stCondLst>
                                    <p:cond delay="1000"/>
                                  </p:stCondLst>
                                  <p:iterate type="wd">
                                    <p:tmPct val="10000"/>
                                  </p:iterate>
                                  <p:childTnLst>
                                    <p:animEffect transition="out" filter="fade">
                                      <p:cBhvr>
                                        <p:cTn id="41" dur="2000" tmFilter="0, 0; .2, .5; .8, .5; 1, 0"/>
                                        <p:tgtEl>
                                          <p:spTgt spid="51">
                                            <p:txEl>
                                              <p:pRg st="3" end="3"/>
                                            </p:txEl>
                                          </p:spTgt>
                                        </p:tgtEl>
                                      </p:cBhvr>
                                    </p:animEffect>
                                    <p:animScale>
                                      <p:cBhvr>
                                        <p:cTn id="42" dur="1000" autoRev="1" fill="hold"/>
                                        <p:tgtEl>
                                          <p:spTgt spid="51">
                                            <p:txEl>
                                              <p:pRg st="3" end="3"/>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uiExpand="1" build="p" advAuto="1500"/>
      <p:bldP spid="51" grpId="1" build="allAtOnce"/>
      <p:bldP spid="6" grpId="0"/>
      <p:bldP spid="2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a:solidFill>
                  <a:srgbClr val="0070C0"/>
                </a:solidFill>
                <a:cs typeface="Times New Roman" pitchFamily="18" charset="0"/>
              </a:rPr>
              <a:t>Les # de l’activité</a:t>
            </a: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545685"/>
            <a:ext cx="7759700" cy="90794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La démarche</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Les étapes ou tâches de résolution de la problématique</a:t>
            </a:r>
          </a:p>
        </p:txBody>
      </p:sp>
      <p:sp>
        <p:nvSpPr>
          <p:cNvPr id="6" name="ZoneTexte 5"/>
          <p:cNvSpPr txBox="1"/>
          <p:nvPr/>
        </p:nvSpPr>
        <p:spPr>
          <a:xfrm>
            <a:off x="-6427" y="2008188"/>
            <a:ext cx="1398742"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11</a:t>
            </a:fld>
            <a:endParaRPr lang="fr-FR" sz="4800" dirty="0">
              <a:solidFill>
                <a:schemeClr val="bg1">
                  <a:lumMod val="65000"/>
                </a:schemeClr>
              </a:solidFill>
            </a:endParaRPr>
          </a:p>
        </p:txBody>
      </p:sp>
      <p:sp>
        <p:nvSpPr>
          <p:cNvPr id="8" name="ZoneTexte 7"/>
          <p:cNvSpPr txBox="1"/>
          <p:nvPr/>
        </p:nvSpPr>
        <p:spPr>
          <a:xfrm>
            <a:off x="4561924"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Ent</a:t>
            </a:r>
            <a:endParaRPr lang="fr-FR" sz="2000" b="0" dirty="0"/>
          </a:p>
        </p:txBody>
      </p:sp>
      <p:sp>
        <p:nvSpPr>
          <p:cNvPr id="9" name="ZoneTexte 8"/>
          <p:cNvSpPr txBox="1"/>
          <p:nvPr/>
        </p:nvSpPr>
        <p:spPr>
          <a:xfrm>
            <a:off x="5326297"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OI1</a:t>
            </a:r>
            <a:endParaRPr lang="fr-FR" sz="2000" b="0" dirty="0"/>
          </a:p>
        </p:txBody>
      </p:sp>
      <p:sp>
        <p:nvSpPr>
          <p:cNvPr id="10" name="ZoneTexte 9"/>
          <p:cNvSpPr txBox="1"/>
          <p:nvPr/>
        </p:nvSpPr>
        <p:spPr>
          <a:xfrm>
            <a:off x="609067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OI2</a:t>
            </a:r>
            <a:endParaRPr lang="fr-FR" sz="2000" b="0" dirty="0"/>
          </a:p>
        </p:txBody>
      </p:sp>
      <p:sp>
        <p:nvSpPr>
          <p:cNvPr id="11" name="ZoneTexte 10"/>
          <p:cNvSpPr txBox="1"/>
          <p:nvPr/>
        </p:nvSpPr>
        <p:spPr>
          <a:xfrm>
            <a:off x="6855043" y="1838335"/>
            <a:ext cx="720000" cy="400110"/>
          </a:xfrm>
          <a:prstGeom prst="rect">
            <a:avLst/>
          </a:prstGeom>
          <a:solidFill>
            <a:schemeClr val="bg1">
              <a:lumMod val="95000"/>
            </a:schemeClr>
          </a:solidFill>
          <a:ln w="28575">
            <a:solidFill>
              <a:schemeClr val="bg1"/>
            </a:solidFill>
          </a:ln>
        </p:spPr>
        <p:txBody>
          <a:bodyPr wrap="square" rtlCol="0">
            <a:spAutoFit/>
          </a:bodyPr>
          <a:lstStyle/>
          <a:p>
            <a:r>
              <a:rPr lang="fr-FR" sz="2000" b="0" dirty="0" smtClean="0"/>
              <a:t>OE1</a:t>
            </a:r>
            <a:endParaRPr lang="fr-FR" sz="2000" b="0" dirty="0"/>
          </a:p>
        </p:txBody>
      </p:sp>
      <p:sp>
        <p:nvSpPr>
          <p:cNvPr id="12" name="ZoneTexte 11"/>
          <p:cNvSpPr txBox="1"/>
          <p:nvPr/>
        </p:nvSpPr>
        <p:spPr>
          <a:xfrm>
            <a:off x="7619416"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OE2</a:t>
            </a:r>
            <a:endParaRPr lang="fr-FR" sz="2000" b="0" dirty="0"/>
          </a:p>
        </p:txBody>
      </p:sp>
      <p:sp>
        <p:nvSpPr>
          <p:cNvPr id="13" name="ZoneTexte 12"/>
          <p:cNvSpPr txBox="1"/>
          <p:nvPr/>
        </p:nvSpPr>
        <p:spPr>
          <a:xfrm>
            <a:off x="838379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Act</a:t>
            </a:r>
            <a:endParaRPr lang="fr-FR" sz="2000" b="0" dirty="0"/>
          </a:p>
        </p:txBody>
      </p:sp>
      <p:sp>
        <p:nvSpPr>
          <p:cNvPr id="14" name="ZoneTexte 13"/>
          <p:cNvSpPr txBox="1"/>
          <p:nvPr/>
        </p:nvSpPr>
        <p:spPr>
          <a:xfrm>
            <a:off x="4561924"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err="1" smtClean="0">
                <a:solidFill>
                  <a:schemeClr val="bg1"/>
                </a:solidFill>
              </a:rPr>
              <a:t>Ent</a:t>
            </a:r>
            <a:endParaRPr lang="fr-FR" sz="2000" dirty="0">
              <a:solidFill>
                <a:schemeClr val="bg1"/>
              </a:solidFill>
            </a:endParaRPr>
          </a:p>
        </p:txBody>
      </p:sp>
      <p:sp>
        <p:nvSpPr>
          <p:cNvPr id="15" name="ZoneTexte 14"/>
          <p:cNvSpPr txBox="1"/>
          <p:nvPr/>
        </p:nvSpPr>
        <p:spPr>
          <a:xfrm>
            <a:off x="5326039"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OI1</a:t>
            </a:r>
            <a:endParaRPr lang="fr-FR" sz="2000" dirty="0">
              <a:solidFill>
                <a:schemeClr val="bg1"/>
              </a:solidFill>
            </a:endParaRPr>
          </a:p>
        </p:txBody>
      </p:sp>
      <p:sp>
        <p:nvSpPr>
          <p:cNvPr id="16" name="ZoneTexte 15"/>
          <p:cNvSpPr txBox="1"/>
          <p:nvPr/>
        </p:nvSpPr>
        <p:spPr>
          <a:xfrm>
            <a:off x="6090412"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OI2</a:t>
            </a:r>
            <a:endParaRPr lang="fr-FR" sz="2000" dirty="0">
              <a:solidFill>
                <a:schemeClr val="bg1"/>
              </a:solidFill>
            </a:endParaRPr>
          </a:p>
        </p:txBody>
      </p:sp>
      <p:sp>
        <p:nvSpPr>
          <p:cNvPr id="17" name="ZoneTexte 16"/>
          <p:cNvSpPr txBox="1"/>
          <p:nvPr/>
        </p:nvSpPr>
        <p:spPr>
          <a:xfrm>
            <a:off x="6854785"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OE1</a:t>
            </a:r>
            <a:endParaRPr lang="fr-FR" sz="2000" dirty="0">
              <a:solidFill>
                <a:schemeClr val="bg1"/>
              </a:solidFill>
            </a:endParaRPr>
          </a:p>
        </p:txBody>
      </p:sp>
      <p:sp>
        <p:nvSpPr>
          <p:cNvPr id="18" name="ZoneTexte 17"/>
          <p:cNvSpPr txBox="1"/>
          <p:nvPr/>
        </p:nvSpPr>
        <p:spPr>
          <a:xfrm>
            <a:off x="7619158"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OE2</a:t>
            </a:r>
            <a:endParaRPr lang="fr-FR" sz="2000" dirty="0">
              <a:solidFill>
                <a:schemeClr val="bg1"/>
              </a:solidFill>
            </a:endParaRPr>
          </a:p>
        </p:txBody>
      </p:sp>
      <p:sp>
        <p:nvSpPr>
          <p:cNvPr id="20" name="ZoneTexte 19"/>
          <p:cNvSpPr txBox="1"/>
          <p:nvPr/>
        </p:nvSpPr>
        <p:spPr>
          <a:xfrm>
            <a:off x="8383790"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err="1" smtClean="0">
                <a:solidFill>
                  <a:schemeClr val="bg1"/>
                </a:solidFill>
              </a:rPr>
              <a:t>Act</a:t>
            </a:r>
            <a:endParaRPr lang="fr-FR" sz="2000" dirty="0">
              <a:solidFill>
                <a:schemeClr val="bg1"/>
              </a:solidFill>
            </a:endParaRPr>
          </a:p>
        </p:txBody>
      </p:sp>
      <p:sp>
        <p:nvSpPr>
          <p:cNvPr id="19" name="Text Box 13"/>
          <p:cNvSpPr txBox="1">
            <a:spLocks noChangeArrowheads="1"/>
          </p:cNvSpPr>
          <p:nvPr/>
        </p:nvSpPr>
        <p:spPr bwMode="auto">
          <a:xfrm>
            <a:off x="1392315" y="3928265"/>
            <a:ext cx="7759700" cy="1677382"/>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600"/>
              </a:spcBef>
              <a:tabLst>
                <a:tab pos="536575" algn="l"/>
              </a:tabLst>
            </a:pPr>
            <a:r>
              <a:rPr lang="fr-FR" altLang="fr-FR" sz="2400" dirty="0">
                <a:cs typeface="Times New Roman" pitchFamily="18" charset="0"/>
                <a:sym typeface="Wingdings"/>
              </a:rPr>
              <a:t>	</a:t>
            </a:r>
            <a:r>
              <a:rPr lang="fr-FR" altLang="fr-FR" sz="2400" dirty="0" smtClean="0">
                <a:cs typeface="Times New Roman" pitchFamily="18" charset="0"/>
                <a:sym typeface="Wingdings"/>
              </a:rPr>
              <a:t> IMPORTANT : pour chacune</a:t>
            </a:r>
          </a:p>
          <a:p>
            <a:pPr algn="l" eaLnBrk="1" hangingPunct="1">
              <a:spcBef>
                <a:spcPts val="600"/>
              </a:spcBef>
              <a:tabLst>
                <a:tab pos="901700" algn="l"/>
                <a:tab pos="3948113" algn="l"/>
              </a:tabLst>
            </a:pPr>
            <a:r>
              <a:rPr lang="fr-FR" altLang="fr-FR" sz="2400" b="0" dirty="0">
                <a:cs typeface="Times New Roman" pitchFamily="18" charset="0"/>
                <a:sym typeface="Wingdings"/>
              </a:rPr>
              <a:t>	</a:t>
            </a:r>
            <a:r>
              <a:rPr lang="fr-FR" altLang="fr-FR" sz="2000" dirty="0" smtClean="0">
                <a:cs typeface="Times New Roman" pitchFamily="18" charset="0"/>
                <a:sym typeface="Wingdings"/>
              </a:rPr>
              <a:t>Pourquoi</a:t>
            </a:r>
            <a:r>
              <a:rPr lang="fr-FR" altLang="fr-FR" sz="2000" b="0" dirty="0" smtClean="0">
                <a:cs typeface="Times New Roman" pitchFamily="18" charset="0"/>
                <a:sym typeface="Wingdings"/>
              </a:rPr>
              <a:t>	A quoi sert cette tâche</a:t>
            </a:r>
          </a:p>
          <a:p>
            <a:pPr algn="l" eaLnBrk="1" hangingPunct="1">
              <a:spcBef>
                <a:spcPts val="600"/>
              </a:spcBef>
              <a:tabLst>
                <a:tab pos="901700" algn="l"/>
                <a:tab pos="3948113" algn="l"/>
              </a:tabLst>
            </a:pPr>
            <a:r>
              <a:rPr lang="fr-FR" altLang="fr-FR" sz="2000" b="0" dirty="0">
                <a:cs typeface="Times New Roman" pitchFamily="18" charset="0"/>
                <a:sym typeface="Wingdings"/>
              </a:rPr>
              <a:t>	</a:t>
            </a:r>
            <a:r>
              <a:rPr lang="fr-FR" altLang="fr-FR" sz="2000" dirty="0" smtClean="0">
                <a:cs typeface="Times New Roman" pitchFamily="18" charset="0"/>
                <a:sym typeface="Wingdings"/>
              </a:rPr>
              <a:t>Comment</a:t>
            </a:r>
            <a:r>
              <a:rPr lang="fr-FR" altLang="fr-FR" sz="2000" b="0" dirty="0" smtClean="0">
                <a:cs typeface="Times New Roman" pitchFamily="18" charset="0"/>
                <a:sym typeface="Wingdings"/>
              </a:rPr>
              <a:t>	Quelles méthodes employées</a:t>
            </a:r>
          </a:p>
          <a:p>
            <a:pPr algn="l" eaLnBrk="1" hangingPunct="1">
              <a:spcBef>
                <a:spcPts val="600"/>
              </a:spcBef>
              <a:tabLst>
                <a:tab pos="901700" algn="l"/>
                <a:tab pos="3948113" algn="l"/>
              </a:tabLst>
            </a:pPr>
            <a:r>
              <a:rPr lang="fr-FR" altLang="fr-FR" sz="2000" b="0" dirty="0">
                <a:cs typeface="Times New Roman" pitchFamily="18" charset="0"/>
                <a:sym typeface="Wingdings"/>
              </a:rPr>
              <a:t>	</a:t>
            </a:r>
            <a:r>
              <a:rPr lang="fr-FR" altLang="fr-FR" sz="2000" dirty="0" smtClean="0">
                <a:cs typeface="Times New Roman" pitchFamily="18" charset="0"/>
                <a:sym typeface="Wingdings"/>
              </a:rPr>
              <a:t>Résultats intermédiaire	</a:t>
            </a:r>
            <a:r>
              <a:rPr lang="fr-FR" altLang="fr-FR" sz="2000" b="0" dirty="0" smtClean="0">
                <a:cs typeface="Times New Roman" pitchFamily="18" charset="0"/>
                <a:sym typeface="Wingdings"/>
              </a:rPr>
              <a:t>Ce qui permet la suite</a:t>
            </a:r>
            <a:endParaRPr lang="fr-FR" altLang="fr-FR" sz="2000" dirty="0" smtClean="0">
              <a:cs typeface="Times New Roman" pitchFamily="18" charset="0"/>
              <a:sym typeface="Wingdings"/>
            </a:endParaRPr>
          </a:p>
        </p:txBody>
      </p:sp>
    </p:spTree>
    <p:extLst>
      <p:ext uri="{BB962C8B-B14F-4D97-AF65-F5344CB8AC3E}">
        <p14:creationId xmlns:p14="http://schemas.microsoft.com/office/powerpoint/2010/main" xmlns="" val="257130087"/>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10" presetClass="entr" presetSubtype="0" fill="hold" grpId="1" nodeType="afterEffect">
                                  <p:stCondLst>
                                    <p:cond delay="0"/>
                                  </p:stCondLst>
                                  <p:iterate type="wd">
                                    <p:tmPct val="0"/>
                                  </p:iterate>
                                  <p:childTnLst>
                                    <p:set>
                                      <p:cBhvr>
                                        <p:cTn id="12" dur="1" fill="hold">
                                          <p:stCondLst>
                                            <p:cond delay="0"/>
                                          </p:stCondLst>
                                        </p:cTn>
                                        <p:tgtEl>
                                          <p:spTgt spid="51">
                                            <p:txEl>
                                              <p:pRg st="0" end="0"/>
                                            </p:txEl>
                                          </p:spTgt>
                                        </p:tgtEl>
                                        <p:attrNameLst>
                                          <p:attrName>style.visibility</p:attrName>
                                        </p:attrNameLst>
                                      </p:cBhvr>
                                      <p:to>
                                        <p:strVal val="visible"/>
                                      </p:to>
                                    </p:set>
                                    <p:animEffect transition="in" filter="fade">
                                      <p:cBhvr>
                                        <p:cTn id="13" dur="500"/>
                                        <p:tgtEl>
                                          <p:spTgt spid="51">
                                            <p:txEl>
                                              <p:pRg st="0" end="0"/>
                                            </p:txEl>
                                          </p:spTgt>
                                        </p:tgtEl>
                                      </p:cBhvr>
                                    </p:animEffect>
                                  </p:childTnLst>
                                </p:cTn>
                              </p:par>
                              <p:par>
                                <p:cTn id="14" presetID="10" presetClass="entr" presetSubtype="0" fill="hold" grpId="1" nodeType="withEffect">
                                  <p:stCondLst>
                                    <p:cond delay="0"/>
                                  </p:stCondLst>
                                  <p:iterate type="wd">
                                    <p:tmPct val="0"/>
                                  </p:iterate>
                                  <p:childTnLst>
                                    <p:set>
                                      <p:cBhvr>
                                        <p:cTn id="15" dur="1" fill="hold">
                                          <p:stCondLst>
                                            <p:cond delay="0"/>
                                          </p:stCondLst>
                                        </p:cTn>
                                        <p:tgtEl>
                                          <p:spTgt spid="51">
                                            <p:txEl>
                                              <p:pRg st="1" end="1"/>
                                            </p:txEl>
                                          </p:spTgt>
                                        </p:tgtEl>
                                        <p:attrNameLst>
                                          <p:attrName>style.visibility</p:attrName>
                                        </p:attrNameLst>
                                      </p:cBhvr>
                                      <p:to>
                                        <p:strVal val="visible"/>
                                      </p:to>
                                    </p:set>
                                    <p:animEffect transition="in" filter="fade">
                                      <p:cBhvr>
                                        <p:cTn id="16" dur="500"/>
                                        <p:tgtEl>
                                          <p:spTgt spid="51">
                                            <p:txEl>
                                              <p:pRg st="1" end="1"/>
                                            </p:txEl>
                                          </p:spTgt>
                                        </p:tgtEl>
                                      </p:cBhvr>
                                    </p:animEffect>
                                  </p:childTnLst>
                                </p:cTn>
                              </p:par>
                            </p:childTnLst>
                          </p:cTn>
                        </p:par>
                        <p:par>
                          <p:cTn id="17" fill="hold">
                            <p:stCondLst>
                              <p:cond delay="1000"/>
                            </p:stCondLst>
                            <p:childTnLst>
                              <p:par>
                                <p:cTn id="18" presetID="26" presetClass="emph" presetSubtype="0" fill="hold" grpId="0" nodeType="afterEffect">
                                  <p:stCondLst>
                                    <p:cond delay="0"/>
                                  </p:stCondLst>
                                  <p:iterate type="wd">
                                    <p:tmPct val="10000"/>
                                  </p:iterate>
                                  <p:childTnLst>
                                    <p:animEffect transition="out" filter="fade">
                                      <p:cBhvr>
                                        <p:cTn id="19" dur="2000" tmFilter="0, 0; .2, .5; .8, .5; 1, 0"/>
                                        <p:tgtEl>
                                          <p:spTgt spid="51">
                                            <p:txEl>
                                              <p:pRg st="0" end="0"/>
                                            </p:txEl>
                                          </p:spTgt>
                                        </p:tgtEl>
                                      </p:cBhvr>
                                    </p:animEffect>
                                    <p:animScale>
                                      <p:cBhvr>
                                        <p:cTn id="20" dur="1000" autoRev="1" fill="hold"/>
                                        <p:tgtEl>
                                          <p:spTgt spid="51">
                                            <p:txEl>
                                              <p:pRg st="0" end="0"/>
                                            </p:txEl>
                                          </p:spTgt>
                                        </p:tgtEl>
                                      </p:cBhvr>
                                      <p:by x="105000" y="105000"/>
                                    </p:animScale>
                                  </p:childTnLst>
                                </p:cTn>
                              </p:par>
                            </p:childTnLst>
                          </p:cTn>
                        </p:par>
                        <p:par>
                          <p:cTn id="21" fill="hold">
                            <p:stCondLst>
                              <p:cond delay="3200"/>
                            </p:stCondLst>
                            <p:childTnLst>
                              <p:par>
                                <p:cTn id="22" presetID="26" presetClass="emph" presetSubtype="0" fill="hold" grpId="0" nodeType="afterEffect">
                                  <p:stCondLst>
                                    <p:cond delay="0"/>
                                  </p:stCondLst>
                                  <p:iterate type="wd">
                                    <p:tmPct val="10000"/>
                                  </p:iterate>
                                  <p:childTnLst>
                                    <p:animEffect transition="out" filter="fade">
                                      <p:cBhvr>
                                        <p:cTn id="23" dur="2000" tmFilter="0, 0; .2, .5; .8, .5; 1, 0"/>
                                        <p:tgtEl>
                                          <p:spTgt spid="51">
                                            <p:txEl>
                                              <p:pRg st="1" end="1"/>
                                            </p:txEl>
                                          </p:spTgt>
                                        </p:tgtEl>
                                      </p:cBhvr>
                                    </p:animEffect>
                                    <p:animScale>
                                      <p:cBhvr>
                                        <p:cTn id="24" dur="1000" autoRev="1" fill="hold"/>
                                        <p:tgtEl>
                                          <p:spTgt spid="51">
                                            <p:txEl>
                                              <p:pRg st="1" end="1"/>
                                            </p:txEl>
                                          </p:spTgt>
                                        </p:tgtEl>
                                      </p:cBhvr>
                                      <p:by x="105000" y="105000"/>
                                    </p:animScale>
                                  </p:childTnLst>
                                </p:cTn>
                              </p:par>
                            </p:childTnLst>
                          </p:cTn>
                        </p:par>
                        <p:par>
                          <p:cTn id="25" fill="hold">
                            <p:stCondLst>
                              <p:cond delay="6800"/>
                            </p:stCondLst>
                            <p:childTnLst>
                              <p:par>
                                <p:cTn id="26" presetID="10" presetClass="entr" presetSubtype="0" fill="hold" grpId="1" nodeType="afterEffect">
                                  <p:stCondLst>
                                    <p:cond delay="0"/>
                                  </p:stCondLst>
                                  <p:iterate type="wd">
                                    <p:tmPct val="0"/>
                                  </p:iterate>
                                  <p:childTnLst>
                                    <p:set>
                                      <p:cBhvr>
                                        <p:cTn id="27" dur="1" fill="hold">
                                          <p:stCondLst>
                                            <p:cond delay="0"/>
                                          </p:stCondLst>
                                        </p:cTn>
                                        <p:tgtEl>
                                          <p:spTgt spid="19">
                                            <p:txEl>
                                              <p:pRg st="0" end="0"/>
                                            </p:txEl>
                                          </p:spTgt>
                                        </p:tgtEl>
                                        <p:attrNameLst>
                                          <p:attrName>style.visibility</p:attrName>
                                        </p:attrNameLst>
                                      </p:cBhvr>
                                      <p:to>
                                        <p:strVal val="visible"/>
                                      </p:to>
                                    </p:set>
                                    <p:animEffect transition="in" filter="fade">
                                      <p:cBhvr>
                                        <p:cTn id="28" dur="500"/>
                                        <p:tgtEl>
                                          <p:spTgt spid="19">
                                            <p:txEl>
                                              <p:pRg st="0" end="0"/>
                                            </p:txEl>
                                          </p:spTgt>
                                        </p:tgtEl>
                                      </p:cBhvr>
                                    </p:animEffect>
                                  </p:childTnLst>
                                </p:cTn>
                              </p:par>
                            </p:childTnLst>
                          </p:cTn>
                        </p:par>
                        <p:par>
                          <p:cTn id="29" fill="hold">
                            <p:stCondLst>
                              <p:cond delay="7300"/>
                            </p:stCondLst>
                            <p:childTnLst>
                              <p:par>
                                <p:cTn id="30" presetID="10" presetClass="entr" presetSubtype="0" fill="hold" grpId="1" nodeType="afterEffect">
                                  <p:stCondLst>
                                    <p:cond delay="1000"/>
                                  </p:stCondLst>
                                  <p:iterate type="wd">
                                    <p:tmPct val="0"/>
                                  </p:iterate>
                                  <p:childTnLst>
                                    <p:set>
                                      <p:cBhvr>
                                        <p:cTn id="31" dur="1" fill="hold">
                                          <p:stCondLst>
                                            <p:cond delay="0"/>
                                          </p:stCondLst>
                                        </p:cTn>
                                        <p:tgtEl>
                                          <p:spTgt spid="19">
                                            <p:txEl>
                                              <p:pRg st="1" end="1"/>
                                            </p:txEl>
                                          </p:spTgt>
                                        </p:tgtEl>
                                        <p:attrNameLst>
                                          <p:attrName>style.visibility</p:attrName>
                                        </p:attrNameLst>
                                      </p:cBhvr>
                                      <p:to>
                                        <p:strVal val="visible"/>
                                      </p:to>
                                    </p:set>
                                    <p:animEffect transition="in" filter="fade">
                                      <p:cBhvr>
                                        <p:cTn id="32" dur="500"/>
                                        <p:tgtEl>
                                          <p:spTgt spid="19">
                                            <p:txEl>
                                              <p:pRg st="1" end="1"/>
                                            </p:txEl>
                                          </p:spTgt>
                                        </p:tgtEl>
                                      </p:cBhvr>
                                    </p:animEffect>
                                  </p:childTnLst>
                                </p:cTn>
                              </p:par>
                            </p:childTnLst>
                          </p:cTn>
                        </p:par>
                        <p:par>
                          <p:cTn id="33" fill="hold">
                            <p:stCondLst>
                              <p:cond delay="8800"/>
                            </p:stCondLst>
                            <p:childTnLst>
                              <p:par>
                                <p:cTn id="34" presetID="10" presetClass="entr" presetSubtype="0" fill="hold" grpId="1" nodeType="afterEffect">
                                  <p:stCondLst>
                                    <p:cond delay="1000"/>
                                  </p:stCondLst>
                                  <p:iterate type="wd">
                                    <p:tmPct val="0"/>
                                  </p:iterate>
                                  <p:childTnLst>
                                    <p:set>
                                      <p:cBhvr>
                                        <p:cTn id="35" dur="1" fill="hold">
                                          <p:stCondLst>
                                            <p:cond delay="0"/>
                                          </p:stCondLst>
                                        </p:cTn>
                                        <p:tgtEl>
                                          <p:spTgt spid="19">
                                            <p:txEl>
                                              <p:pRg st="2" end="2"/>
                                            </p:txEl>
                                          </p:spTgt>
                                        </p:tgtEl>
                                        <p:attrNameLst>
                                          <p:attrName>style.visibility</p:attrName>
                                        </p:attrNameLst>
                                      </p:cBhvr>
                                      <p:to>
                                        <p:strVal val="visible"/>
                                      </p:to>
                                    </p:set>
                                    <p:animEffect transition="in" filter="fade">
                                      <p:cBhvr>
                                        <p:cTn id="36" dur="500"/>
                                        <p:tgtEl>
                                          <p:spTgt spid="19">
                                            <p:txEl>
                                              <p:pRg st="2" end="2"/>
                                            </p:txEl>
                                          </p:spTgt>
                                        </p:tgtEl>
                                      </p:cBhvr>
                                    </p:animEffect>
                                  </p:childTnLst>
                                </p:cTn>
                              </p:par>
                            </p:childTnLst>
                          </p:cTn>
                        </p:par>
                        <p:par>
                          <p:cTn id="37" fill="hold">
                            <p:stCondLst>
                              <p:cond delay="10300"/>
                            </p:stCondLst>
                            <p:childTnLst>
                              <p:par>
                                <p:cTn id="38" presetID="10" presetClass="entr" presetSubtype="0" fill="hold" grpId="1" nodeType="afterEffect">
                                  <p:stCondLst>
                                    <p:cond delay="1000"/>
                                  </p:stCondLst>
                                  <p:iterate type="wd">
                                    <p:tmPct val="0"/>
                                  </p:iterate>
                                  <p:childTnLst>
                                    <p:set>
                                      <p:cBhvr>
                                        <p:cTn id="39" dur="1" fill="hold">
                                          <p:stCondLst>
                                            <p:cond delay="0"/>
                                          </p:stCondLst>
                                        </p:cTn>
                                        <p:tgtEl>
                                          <p:spTgt spid="19">
                                            <p:txEl>
                                              <p:pRg st="3" end="3"/>
                                            </p:txEl>
                                          </p:spTgt>
                                        </p:tgtEl>
                                        <p:attrNameLst>
                                          <p:attrName>style.visibility</p:attrName>
                                        </p:attrNameLst>
                                      </p:cBhvr>
                                      <p:to>
                                        <p:strVal val="visible"/>
                                      </p:to>
                                    </p:set>
                                    <p:animEffect transition="in" filter="fade">
                                      <p:cBhvr>
                                        <p:cTn id="40" dur="500"/>
                                        <p:tgtEl>
                                          <p:spTgt spid="19">
                                            <p:txEl>
                                              <p:pRg st="3" end="3"/>
                                            </p:txEl>
                                          </p:spTgt>
                                        </p:tgtEl>
                                      </p:cBhvr>
                                    </p:animEffect>
                                  </p:childTnLst>
                                </p:cTn>
                              </p:par>
                            </p:childTnLst>
                          </p:cTn>
                        </p:par>
                        <p:par>
                          <p:cTn id="41" fill="hold">
                            <p:stCondLst>
                              <p:cond delay="11800"/>
                            </p:stCondLst>
                            <p:childTnLst>
                              <p:par>
                                <p:cTn id="42" presetID="26" presetClass="emph" presetSubtype="0" fill="hold" grpId="0" nodeType="afterEffect">
                                  <p:stCondLst>
                                    <p:cond delay="0"/>
                                  </p:stCondLst>
                                  <p:iterate type="wd">
                                    <p:tmPct val="10000"/>
                                  </p:iterate>
                                  <p:childTnLst>
                                    <p:animEffect transition="out" filter="fade">
                                      <p:cBhvr>
                                        <p:cTn id="43" dur="2000" tmFilter="0, 0; .2, .5; .8, .5; 1, 0"/>
                                        <p:tgtEl>
                                          <p:spTgt spid="19">
                                            <p:txEl>
                                              <p:pRg st="0" end="0"/>
                                            </p:txEl>
                                          </p:spTgt>
                                        </p:tgtEl>
                                      </p:cBhvr>
                                    </p:animEffect>
                                    <p:animScale>
                                      <p:cBhvr>
                                        <p:cTn id="44" dur="1000" autoRev="1" fill="hold"/>
                                        <p:tgtEl>
                                          <p:spTgt spid="19">
                                            <p:txEl>
                                              <p:pRg st="0" end="0"/>
                                            </p:txEl>
                                          </p:spTgt>
                                        </p:tgtEl>
                                      </p:cBhvr>
                                      <p:by x="105000" y="105000"/>
                                    </p:animScale>
                                  </p:childTnLst>
                                </p:cTn>
                              </p:par>
                            </p:childTnLst>
                          </p:cTn>
                        </p:par>
                        <p:par>
                          <p:cTn id="45" fill="hold">
                            <p:stCondLst>
                              <p:cond delay="14600"/>
                            </p:stCondLst>
                            <p:childTnLst>
                              <p:par>
                                <p:cTn id="46" presetID="26" presetClass="emph" presetSubtype="0" fill="hold" grpId="0" nodeType="afterEffect">
                                  <p:stCondLst>
                                    <p:cond delay="0"/>
                                  </p:stCondLst>
                                  <p:iterate type="wd">
                                    <p:tmPct val="10000"/>
                                  </p:iterate>
                                  <p:childTnLst>
                                    <p:animEffect transition="out" filter="fade">
                                      <p:cBhvr>
                                        <p:cTn id="47" dur="2000" tmFilter="0, 0; .2, .5; .8, .5; 1, 0"/>
                                        <p:tgtEl>
                                          <p:spTgt spid="19">
                                            <p:txEl>
                                              <p:pRg st="1" end="1"/>
                                            </p:txEl>
                                          </p:spTgt>
                                        </p:tgtEl>
                                      </p:cBhvr>
                                    </p:animEffect>
                                    <p:animScale>
                                      <p:cBhvr>
                                        <p:cTn id="48" dur="1000" autoRev="1" fill="hold"/>
                                        <p:tgtEl>
                                          <p:spTgt spid="19">
                                            <p:txEl>
                                              <p:pRg st="1" end="1"/>
                                            </p:txEl>
                                          </p:spTgt>
                                        </p:tgtEl>
                                      </p:cBhvr>
                                      <p:by x="105000" y="105000"/>
                                    </p:animScale>
                                  </p:childTnLst>
                                </p:cTn>
                              </p:par>
                            </p:childTnLst>
                          </p:cTn>
                        </p:par>
                        <p:par>
                          <p:cTn id="49" fill="hold">
                            <p:stCondLst>
                              <p:cond delay="17600"/>
                            </p:stCondLst>
                            <p:childTnLst>
                              <p:par>
                                <p:cTn id="50" presetID="26" presetClass="emph" presetSubtype="0" fill="hold" grpId="0" nodeType="afterEffect">
                                  <p:stCondLst>
                                    <p:cond delay="1500"/>
                                  </p:stCondLst>
                                  <p:iterate type="wd">
                                    <p:tmPct val="10000"/>
                                  </p:iterate>
                                  <p:childTnLst>
                                    <p:animEffect transition="out" filter="fade">
                                      <p:cBhvr>
                                        <p:cTn id="51" dur="2000" tmFilter="0, 0; .2, .5; .8, .5; 1, 0"/>
                                        <p:tgtEl>
                                          <p:spTgt spid="19">
                                            <p:txEl>
                                              <p:pRg st="2" end="2"/>
                                            </p:txEl>
                                          </p:spTgt>
                                        </p:tgtEl>
                                      </p:cBhvr>
                                    </p:animEffect>
                                    <p:animScale>
                                      <p:cBhvr>
                                        <p:cTn id="52" dur="1000" autoRev="1" fill="hold"/>
                                        <p:tgtEl>
                                          <p:spTgt spid="19">
                                            <p:txEl>
                                              <p:pRg st="2" end="2"/>
                                            </p:txEl>
                                          </p:spTgt>
                                        </p:tgtEl>
                                      </p:cBhvr>
                                      <p:by x="105000" y="105000"/>
                                    </p:animScale>
                                  </p:childTnLst>
                                </p:cTn>
                              </p:par>
                            </p:childTnLst>
                          </p:cTn>
                        </p:par>
                        <p:par>
                          <p:cTn id="53" fill="hold">
                            <p:stCondLst>
                              <p:cond delay="21700"/>
                            </p:stCondLst>
                            <p:childTnLst>
                              <p:par>
                                <p:cTn id="54" presetID="26" presetClass="emph" presetSubtype="0" fill="hold" grpId="0" nodeType="afterEffect">
                                  <p:stCondLst>
                                    <p:cond delay="3000"/>
                                  </p:stCondLst>
                                  <p:iterate type="wd">
                                    <p:tmPct val="10000"/>
                                  </p:iterate>
                                  <p:childTnLst>
                                    <p:animEffect transition="out" filter="fade">
                                      <p:cBhvr>
                                        <p:cTn id="55" dur="2000" tmFilter="0, 0; .2, .5; .8, .5; 1, 0"/>
                                        <p:tgtEl>
                                          <p:spTgt spid="19">
                                            <p:txEl>
                                              <p:pRg st="3" end="3"/>
                                            </p:txEl>
                                          </p:spTgt>
                                        </p:tgtEl>
                                      </p:cBhvr>
                                    </p:animEffect>
                                    <p:animScale>
                                      <p:cBhvr>
                                        <p:cTn id="56" dur="1000" autoRev="1" fill="hold"/>
                                        <p:tgtEl>
                                          <p:spTgt spid="19">
                                            <p:txEl>
                                              <p:pRg st="3" end="3"/>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build="p" advAuto="1500"/>
      <p:bldP spid="51" grpId="1" build="allAtOnce"/>
      <p:bldP spid="6" grpId="0"/>
      <p:bldP spid="19" grpId="0" build="p" advAuto="1500"/>
      <p:bldP spid="19" grpId="1" uiExpand="1"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a:solidFill>
                  <a:srgbClr val="0070C0"/>
                </a:solidFill>
                <a:cs typeface="Times New Roman" pitchFamily="18" charset="0"/>
              </a:rPr>
              <a:t>Les # de l’activité</a:t>
            </a: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545685"/>
            <a:ext cx="7759700" cy="3600986"/>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L’existant </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dirty="0" smtClean="0">
                <a:cs typeface="Times New Roman" pitchFamily="18" charset="0"/>
                <a:sym typeface="Wingdings"/>
              </a:rPr>
              <a:t>Situation initiale</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L’atelier, le processus, le procédé, la machine</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dirty="0" smtClean="0">
                <a:cs typeface="Times New Roman" pitchFamily="18" charset="0"/>
                <a:sym typeface="Wingdings"/>
              </a:rPr>
              <a:t>Origine du problème</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Pb de rangement</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de TRS</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d’ergonomie avec des TMS</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a:t>
            </a:r>
          </a:p>
        </p:txBody>
      </p:sp>
      <p:sp>
        <p:nvSpPr>
          <p:cNvPr id="6" name="ZoneTexte 5"/>
          <p:cNvSpPr txBox="1"/>
          <p:nvPr/>
        </p:nvSpPr>
        <p:spPr>
          <a:xfrm>
            <a:off x="-6427" y="2008188"/>
            <a:ext cx="1398742"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12</a:t>
            </a:fld>
            <a:endParaRPr lang="fr-FR" sz="4800" dirty="0">
              <a:solidFill>
                <a:schemeClr val="bg1">
                  <a:lumMod val="65000"/>
                </a:schemeClr>
              </a:solidFill>
            </a:endParaRPr>
          </a:p>
        </p:txBody>
      </p:sp>
      <p:sp>
        <p:nvSpPr>
          <p:cNvPr id="8" name="ZoneTexte 7"/>
          <p:cNvSpPr txBox="1"/>
          <p:nvPr/>
        </p:nvSpPr>
        <p:spPr>
          <a:xfrm>
            <a:off x="4561924"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Ent</a:t>
            </a:r>
            <a:endParaRPr lang="fr-FR" sz="2000" b="0" dirty="0"/>
          </a:p>
        </p:txBody>
      </p:sp>
      <p:sp>
        <p:nvSpPr>
          <p:cNvPr id="9" name="ZoneTexte 8"/>
          <p:cNvSpPr txBox="1"/>
          <p:nvPr/>
        </p:nvSpPr>
        <p:spPr>
          <a:xfrm>
            <a:off x="5326297"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OI1</a:t>
            </a:r>
            <a:endParaRPr lang="fr-FR" sz="2000" b="0" dirty="0"/>
          </a:p>
        </p:txBody>
      </p:sp>
      <p:sp>
        <p:nvSpPr>
          <p:cNvPr id="10" name="ZoneTexte 9"/>
          <p:cNvSpPr txBox="1"/>
          <p:nvPr/>
        </p:nvSpPr>
        <p:spPr>
          <a:xfrm>
            <a:off x="609067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OI2</a:t>
            </a:r>
            <a:endParaRPr lang="fr-FR" sz="2000" b="0" dirty="0"/>
          </a:p>
        </p:txBody>
      </p:sp>
      <p:sp>
        <p:nvSpPr>
          <p:cNvPr id="11" name="ZoneTexte 10"/>
          <p:cNvSpPr txBox="1"/>
          <p:nvPr/>
        </p:nvSpPr>
        <p:spPr>
          <a:xfrm>
            <a:off x="6855043" y="1838335"/>
            <a:ext cx="720000" cy="400110"/>
          </a:xfrm>
          <a:prstGeom prst="rect">
            <a:avLst/>
          </a:prstGeom>
          <a:solidFill>
            <a:schemeClr val="bg1">
              <a:lumMod val="95000"/>
            </a:schemeClr>
          </a:solidFill>
          <a:ln w="28575">
            <a:solidFill>
              <a:schemeClr val="bg1"/>
            </a:solidFill>
          </a:ln>
        </p:spPr>
        <p:txBody>
          <a:bodyPr wrap="square" rtlCol="0">
            <a:spAutoFit/>
          </a:bodyPr>
          <a:lstStyle/>
          <a:p>
            <a:r>
              <a:rPr lang="fr-FR" sz="2000" b="0" dirty="0" smtClean="0"/>
              <a:t>OE1</a:t>
            </a:r>
            <a:endParaRPr lang="fr-FR" sz="2000" b="0" dirty="0"/>
          </a:p>
        </p:txBody>
      </p:sp>
      <p:sp>
        <p:nvSpPr>
          <p:cNvPr id="12" name="ZoneTexte 11"/>
          <p:cNvSpPr txBox="1"/>
          <p:nvPr/>
        </p:nvSpPr>
        <p:spPr>
          <a:xfrm>
            <a:off x="7619416"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OE2</a:t>
            </a:r>
            <a:endParaRPr lang="fr-FR" sz="2000" b="0" dirty="0"/>
          </a:p>
        </p:txBody>
      </p:sp>
      <p:sp>
        <p:nvSpPr>
          <p:cNvPr id="13" name="ZoneTexte 12"/>
          <p:cNvSpPr txBox="1"/>
          <p:nvPr/>
        </p:nvSpPr>
        <p:spPr>
          <a:xfrm>
            <a:off x="838379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Act</a:t>
            </a:r>
            <a:endParaRPr lang="fr-FR" sz="2000" b="0" dirty="0"/>
          </a:p>
        </p:txBody>
      </p:sp>
      <p:sp>
        <p:nvSpPr>
          <p:cNvPr id="14" name="ZoneTexte 13"/>
          <p:cNvSpPr txBox="1"/>
          <p:nvPr/>
        </p:nvSpPr>
        <p:spPr>
          <a:xfrm>
            <a:off x="4561924"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err="1" smtClean="0">
                <a:solidFill>
                  <a:schemeClr val="bg1"/>
                </a:solidFill>
              </a:rPr>
              <a:t>Ent</a:t>
            </a:r>
            <a:endParaRPr lang="fr-FR" sz="2000" dirty="0">
              <a:solidFill>
                <a:schemeClr val="bg1"/>
              </a:solidFill>
            </a:endParaRPr>
          </a:p>
        </p:txBody>
      </p:sp>
      <p:sp>
        <p:nvSpPr>
          <p:cNvPr id="15" name="ZoneTexte 14"/>
          <p:cNvSpPr txBox="1"/>
          <p:nvPr/>
        </p:nvSpPr>
        <p:spPr>
          <a:xfrm>
            <a:off x="5326039"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OI1</a:t>
            </a:r>
            <a:endParaRPr lang="fr-FR" sz="2000" dirty="0">
              <a:solidFill>
                <a:schemeClr val="bg1"/>
              </a:solidFill>
            </a:endParaRPr>
          </a:p>
        </p:txBody>
      </p:sp>
      <p:sp>
        <p:nvSpPr>
          <p:cNvPr id="16" name="ZoneTexte 15"/>
          <p:cNvSpPr txBox="1"/>
          <p:nvPr/>
        </p:nvSpPr>
        <p:spPr>
          <a:xfrm>
            <a:off x="6090412"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OI2</a:t>
            </a:r>
            <a:endParaRPr lang="fr-FR" sz="2000" dirty="0">
              <a:solidFill>
                <a:schemeClr val="bg1"/>
              </a:solidFill>
            </a:endParaRPr>
          </a:p>
        </p:txBody>
      </p:sp>
      <p:sp>
        <p:nvSpPr>
          <p:cNvPr id="17" name="ZoneTexte 16"/>
          <p:cNvSpPr txBox="1"/>
          <p:nvPr/>
        </p:nvSpPr>
        <p:spPr>
          <a:xfrm>
            <a:off x="6854785"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OE1</a:t>
            </a:r>
            <a:endParaRPr lang="fr-FR" sz="2000" dirty="0">
              <a:solidFill>
                <a:schemeClr val="bg1"/>
              </a:solidFill>
            </a:endParaRPr>
          </a:p>
        </p:txBody>
      </p:sp>
      <p:sp>
        <p:nvSpPr>
          <p:cNvPr id="18" name="ZoneTexte 17"/>
          <p:cNvSpPr txBox="1"/>
          <p:nvPr/>
        </p:nvSpPr>
        <p:spPr>
          <a:xfrm>
            <a:off x="7619158"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OE2</a:t>
            </a:r>
            <a:endParaRPr lang="fr-FR" sz="2000" dirty="0">
              <a:solidFill>
                <a:schemeClr val="bg1"/>
              </a:solidFill>
            </a:endParaRPr>
          </a:p>
        </p:txBody>
      </p:sp>
      <p:sp>
        <p:nvSpPr>
          <p:cNvPr id="20" name="ZoneTexte 19"/>
          <p:cNvSpPr txBox="1"/>
          <p:nvPr/>
        </p:nvSpPr>
        <p:spPr>
          <a:xfrm>
            <a:off x="8383790"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err="1" smtClean="0">
                <a:solidFill>
                  <a:schemeClr val="bg1"/>
                </a:solidFill>
              </a:rPr>
              <a:t>Act</a:t>
            </a:r>
            <a:endParaRPr lang="fr-FR" sz="2000" dirty="0">
              <a:solidFill>
                <a:schemeClr val="bg1"/>
              </a:solidFill>
            </a:endParaRPr>
          </a:p>
        </p:txBody>
      </p:sp>
    </p:spTree>
    <p:extLst>
      <p:ext uri="{BB962C8B-B14F-4D97-AF65-F5344CB8AC3E}">
        <p14:creationId xmlns:p14="http://schemas.microsoft.com/office/powerpoint/2010/main" xmlns="" val="627448912"/>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10" presetClass="entr" presetSubtype="0" fill="hold" grpId="1" nodeType="afterEffect">
                                  <p:stCondLst>
                                    <p:cond delay="0"/>
                                  </p:stCondLst>
                                  <p:iterate type="wd">
                                    <p:tmPct val="0"/>
                                  </p:iterate>
                                  <p:childTnLst>
                                    <p:set>
                                      <p:cBhvr>
                                        <p:cTn id="12" dur="1" fill="hold">
                                          <p:stCondLst>
                                            <p:cond delay="0"/>
                                          </p:stCondLst>
                                        </p:cTn>
                                        <p:tgtEl>
                                          <p:spTgt spid="51">
                                            <p:txEl>
                                              <p:pRg st="0" end="0"/>
                                            </p:txEl>
                                          </p:spTgt>
                                        </p:tgtEl>
                                        <p:attrNameLst>
                                          <p:attrName>style.visibility</p:attrName>
                                        </p:attrNameLst>
                                      </p:cBhvr>
                                      <p:to>
                                        <p:strVal val="visible"/>
                                      </p:to>
                                    </p:set>
                                    <p:animEffect transition="in" filter="fade">
                                      <p:cBhvr>
                                        <p:cTn id="13" dur="500"/>
                                        <p:tgtEl>
                                          <p:spTgt spid="51">
                                            <p:txEl>
                                              <p:pRg st="0" end="0"/>
                                            </p:txEl>
                                          </p:spTgt>
                                        </p:tgtEl>
                                      </p:cBhvr>
                                    </p:animEffect>
                                  </p:childTnLst>
                                </p:cTn>
                              </p:par>
                              <p:par>
                                <p:cTn id="14" presetID="10" presetClass="entr" presetSubtype="0" fill="hold" grpId="1" nodeType="withEffect">
                                  <p:stCondLst>
                                    <p:cond delay="0"/>
                                  </p:stCondLst>
                                  <p:iterate type="wd">
                                    <p:tmPct val="0"/>
                                  </p:iterate>
                                  <p:childTnLst>
                                    <p:set>
                                      <p:cBhvr>
                                        <p:cTn id="15" dur="1" fill="hold">
                                          <p:stCondLst>
                                            <p:cond delay="0"/>
                                          </p:stCondLst>
                                        </p:cTn>
                                        <p:tgtEl>
                                          <p:spTgt spid="51">
                                            <p:txEl>
                                              <p:pRg st="1" end="1"/>
                                            </p:txEl>
                                          </p:spTgt>
                                        </p:tgtEl>
                                        <p:attrNameLst>
                                          <p:attrName>style.visibility</p:attrName>
                                        </p:attrNameLst>
                                      </p:cBhvr>
                                      <p:to>
                                        <p:strVal val="visible"/>
                                      </p:to>
                                    </p:set>
                                    <p:animEffect transition="in" filter="fade">
                                      <p:cBhvr>
                                        <p:cTn id="16" dur="500"/>
                                        <p:tgtEl>
                                          <p:spTgt spid="51">
                                            <p:txEl>
                                              <p:pRg st="1" end="1"/>
                                            </p:txEl>
                                          </p:spTgt>
                                        </p:tgtEl>
                                      </p:cBhvr>
                                    </p:animEffect>
                                  </p:childTnLst>
                                </p:cTn>
                              </p:par>
                              <p:par>
                                <p:cTn id="17" presetID="10" presetClass="entr" presetSubtype="0" fill="hold" grpId="1" nodeType="withEffect">
                                  <p:stCondLst>
                                    <p:cond delay="0"/>
                                  </p:stCondLst>
                                  <p:iterate type="wd">
                                    <p:tmPct val="0"/>
                                  </p:iterate>
                                  <p:childTnLst>
                                    <p:set>
                                      <p:cBhvr>
                                        <p:cTn id="18" dur="1" fill="hold">
                                          <p:stCondLst>
                                            <p:cond delay="0"/>
                                          </p:stCondLst>
                                        </p:cTn>
                                        <p:tgtEl>
                                          <p:spTgt spid="51">
                                            <p:txEl>
                                              <p:pRg st="2" end="2"/>
                                            </p:txEl>
                                          </p:spTgt>
                                        </p:tgtEl>
                                        <p:attrNameLst>
                                          <p:attrName>style.visibility</p:attrName>
                                        </p:attrNameLst>
                                      </p:cBhvr>
                                      <p:to>
                                        <p:strVal val="visible"/>
                                      </p:to>
                                    </p:set>
                                    <p:animEffect transition="in" filter="fade">
                                      <p:cBhvr>
                                        <p:cTn id="19" dur="500"/>
                                        <p:tgtEl>
                                          <p:spTgt spid="51">
                                            <p:txEl>
                                              <p:pRg st="2" end="2"/>
                                            </p:txEl>
                                          </p:spTgt>
                                        </p:tgtEl>
                                      </p:cBhvr>
                                    </p:animEffect>
                                  </p:childTnLst>
                                </p:cTn>
                              </p:par>
                              <p:par>
                                <p:cTn id="20" presetID="10" presetClass="entr" presetSubtype="0" fill="hold" grpId="1" nodeType="withEffect">
                                  <p:stCondLst>
                                    <p:cond delay="0"/>
                                  </p:stCondLst>
                                  <p:iterate type="wd">
                                    <p:tmPct val="0"/>
                                  </p:iterate>
                                  <p:childTnLst>
                                    <p:set>
                                      <p:cBhvr>
                                        <p:cTn id="21" dur="1" fill="hold">
                                          <p:stCondLst>
                                            <p:cond delay="0"/>
                                          </p:stCondLst>
                                        </p:cTn>
                                        <p:tgtEl>
                                          <p:spTgt spid="51">
                                            <p:txEl>
                                              <p:pRg st="3" end="3"/>
                                            </p:txEl>
                                          </p:spTgt>
                                        </p:tgtEl>
                                        <p:attrNameLst>
                                          <p:attrName>style.visibility</p:attrName>
                                        </p:attrNameLst>
                                      </p:cBhvr>
                                      <p:to>
                                        <p:strVal val="visible"/>
                                      </p:to>
                                    </p:set>
                                    <p:animEffect transition="in" filter="fade">
                                      <p:cBhvr>
                                        <p:cTn id="22" dur="500"/>
                                        <p:tgtEl>
                                          <p:spTgt spid="51">
                                            <p:txEl>
                                              <p:pRg st="3" end="3"/>
                                            </p:txEl>
                                          </p:spTgt>
                                        </p:tgtEl>
                                      </p:cBhvr>
                                    </p:animEffect>
                                  </p:childTnLst>
                                </p:cTn>
                              </p:par>
                              <p:par>
                                <p:cTn id="23" presetID="10" presetClass="entr" presetSubtype="0" fill="hold" grpId="1" nodeType="withEffect">
                                  <p:stCondLst>
                                    <p:cond delay="0"/>
                                  </p:stCondLst>
                                  <p:iterate type="wd">
                                    <p:tmPct val="0"/>
                                  </p:iterate>
                                  <p:childTnLst>
                                    <p:set>
                                      <p:cBhvr>
                                        <p:cTn id="24" dur="1" fill="hold">
                                          <p:stCondLst>
                                            <p:cond delay="0"/>
                                          </p:stCondLst>
                                        </p:cTn>
                                        <p:tgtEl>
                                          <p:spTgt spid="51">
                                            <p:txEl>
                                              <p:pRg st="4" end="4"/>
                                            </p:txEl>
                                          </p:spTgt>
                                        </p:tgtEl>
                                        <p:attrNameLst>
                                          <p:attrName>style.visibility</p:attrName>
                                        </p:attrNameLst>
                                      </p:cBhvr>
                                      <p:to>
                                        <p:strVal val="visible"/>
                                      </p:to>
                                    </p:set>
                                    <p:animEffect transition="in" filter="fade">
                                      <p:cBhvr>
                                        <p:cTn id="25" dur="500"/>
                                        <p:tgtEl>
                                          <p:spTgt spid="51">
                                            <p:txEl>
                                              <p:pRg st="4" end="4"/>
                                            </p:txEl>
                                          </p:spTgt>
                                        </p:tgtEl>
                                      </p:cBhvr>
                                    </p:animEffect>
                                  </p:childTnLst>
                                </p:cTn>
                              </p:par>
                              <p:par>
                                <p:cTn id="26" presetID="10" presetClass="entr" presetSubtype="0" fill="hold" grpId="1" nodeType="withEffect">
                                  <p:stCondLst>
                                    <p:cond delay="0"/>
                                  </p:stCondLst>
                                  <p:iterate type="wd">
                                    <p:tmPct val="0"/>
                                  </p:iterate>
                                  <p:childTnLst>
                                    <p:set>
                                      <p:cBhvr>
                                        <p:cTn id="27" dur="1" fill="hold">
                                          <p:stCondLst>
                                            <p:cond delay="0"/>
                                          </p:stCondLst>
                                        </p:cTn>
                                        <p:tgtEl>
                                          <p:spTgt spid="51">
                                            <p:txEl>
                                              <p:pRg st="5" end="5"/>
                                            </p:txEl>
                                          </p:spTgt>
                                        </p:tgtEl>
                                        <p:attrNameLst>
                                          <p:attrName>style.visibility</p:attrName>
                                        </p:attrNameLst>
                                      </p:cBhvr>
                                      <p:to>
                                        <p:strVal val="visible"/>
                                      </p:to>
                                    </p:set>
                                    <p:animEffect transition="in" filter="fade">
                                      <p:cBhvr>
                                        <p:cTn id="28" dur="500"/>
                                        <p:tgtEl>
                                          <p:spTgt spid="51">
                                            <p:txEl>
                                              <p:pRg st="5" end="5"/>
                                            </p:txEl>
                                          </p:spTgt>
                                        </p:tgtEl>
                                      </p:cBhvr>
                                    </p:animEffect>
                                  </p:childTnLst>
                                </p:cTn>
                              </p:par>
                              <p:par>
                                <p:cTn id="29" presetID="10" presetClass="entr" presetSubtype="0" fill="hold" grpId="1" nodeType="withEffect">
                                  <p:stCondLst>
                                    <p:cond delay="0"/>
                                  </p:stCondLst>
                                  <p:iterate type="wd">
                                    <p:tmPct val="0"/>
                                  </p:iterate>
                                  <p:childTnLst>
                                    <p:set>
                                      <p:cBhvr>
                                        <p:cTn id="30" dur="1" fill="hold">
                                          <p:stCondLst>
                                            <p:cond delay="0"/>
                                          </p:stCondLst>
                                        </p:cTn>
                                        <p:tgtEl>
                                          <p:spTgt spid="51">
                                            <p:txEl>
                                              <p:pRg st="6" end="6"/>
                                            </p:txEl>
                                          </p:spTgt>
                                        </p:tgtEl>
                                        <p:attrNameLst>
                                          <p:attrName>style.visibility</p:attrName>
                                        </p:attrNameLst>
                                      </p:cBhvr>
                                      <p:to>
                                        <p:strVal val="visible"/>
                                      </p:to>
                                    </p:set>
                                    <p:animEffect transition="in" filter="fade">
                                      <p:cBhvr>
                                        <p:cTn id="31" dur="500"/>
                                        <p:tgtEl>
                                          <p:spTgt spid="51">
                                            <p:txEl>
                                              <p:pRg st="6" end="6"/>
                                            </p:txEl>
                                          </p:spTgt>
                                        </p:tgtEl>
                                      </p:cBhvr>
                                    </p:animEffect>
                                  </p:childTnLst>
                                </p:cTn>
                              </p:par>
                              <p:par>
                                <p:cTn id="32" presetID="10" presetClass="entr" presetSubtype="0" fill="hold" grpId="1" nodeType="withEffect">
                                  <p:stCondLst>
                                    <p:cond delay="0"/>
                                  </p:stCondLst>
                                  <p:iterate type="wd">
                                    <p:tmPct val="0"/>
                                  </p:iterate>
                                  <p:childTnLst>
                                    <p:set>
                                      <p:cBhvr>
                                        <p:cTn id="33" dur="1" fill="hold">
                                          <p:stCondLst>
                                            <p:cond delay="0"/>
                                          </p:stCondLst>
                                        </p:cTn>
                                        <p:tgtEl>
                                          <p:spTgt spid="51">
                                            <p:txEl>
                                              <p:pRg st="7" end="7"/>
                                            </p:txEl>
                                          </p:spTgt>
                                        </p:tgtEl>
                                        <p:attrNameLst>
                                          <p:attrName>style.visibility</p:attrName>
                                        </p:attrNameLst>
                                      </p:cBhvr>
                                      <p:to>
                                        <p:strVal val="visible"/>
                                      </p:to>
                                    </p:set>
                                    <p:animEffect transition="in" filter="fade">
                                      <p:cBhvr>
                                        <p:cTn id="34" dur="500"/>
                                        <p:tgtEl>
                                          <p:spTgt spid="51">
                                            <p:txEl>
                                              <p:pRg st="7" end="7"/>
                                            </p:txEl>
                                          </p:spTgt>
                                        </p:tgtEl>
                                      </p:cBhvr>
                                    </p:animEffect>
                                  </p:childTnLst>
                                </p:cTn>
                              </p:par>
                              <p:par>
                                <p:cTn id="35" presetID="10" presetClass="entr" presetSubtype="0" fill="hold" grpId="1" nodeType="withEffect">
                                  <p:stCondLst>
                                    <p:cond delay="0"/>
                                  </p:stCondLst>
                                  <p:iterate type="wd">
                                    <p:tmPct val="0"/>
                                  </p:iterate>
                                  <p:childTnLst>
                                    <p:set>
                                      <p:cBhvr>
                                        <p:cTn id="36" dur="1" fill="hold">
                                          <p:stCondLst>
                                            <p:cond delay="0"/>
                                          </p:stCondLst>
                                        </p:cTn>
                                        <p:tgtEl>
                                          <p:spTgt spid="51">
                                            <p:txEl>
                                              <p:pRg st="8" end="8"/>
                                            </p:txEl>
                                          </p:spTgt>
                                        </p:tgtEl>
                                        <p:attrNameLst>
                                          <p:attrName>style.visibility</p:attrName>
                                        </p:attrNameLst>
                                      </p:cBhvr>
                                      <p:to>
                                        <p:strVal val="visible"/>
                                      </p:to>
                                    </p:set>
                                    <p:animEffect transition="in" filter="fade">
                                      <p:cBhvr>
                                        <p:cTn id="37" dur="500"/>
                                        <p:tgtEl>
                                          <p:spTgt spid="51">
                                            <p:txEl>
                                              <p:pRg st="8" end="8"/>
                                            </p:txEl>
                                          </p:spTgt>
                                        </p:tgtEl>
                                      </p:cBhvr>
                                    </p:animEffect>
                                  </p:childTnLst>
                                </p:cTn>
                              </p:par>
                            </p:childTnLst>
                          </p:cTn>
                        </p:par>
                        <p:par>
                          <p:cTn id="38" fill="hold">
                            <p:stCondLst>
                              <p:cond delay="1000"/>
                            </p:stCondLst>
                            <p:childTnLst>
                              <p:par>
                                <p:cTn id="39" presetID="26" presetClass="emph" presetSubtype="0" fill="hold" grpId="0" nodeType="afterEffect">
                                  <p:stCondLst>
                                    <p:cond delay="0"/>
                                  </p:stCondLst>
                                  <p:iterate type="wd">
                                    <p:tmPct val="10000"/>
                                  </p:iterate>
                                  <p:childTnLst>
                                    <p:animEffect transition="out" filter="fade">
                                      <p:cBhvr>
                                        <p:cTn id="40" dur="2000" tmFilter="0, 0; .2, .5; .8, .5; 1, 0"/>
                                        <p:tgtEl>
                                          <p:spTgt spid="51">
                                            <p:txEl>
                                              <p:pRg st="0" end="0"/>
                                            </p:txEl>
                                          </p:spTgt>
                                        </p:tgtEl>
                                      </p:cBhvr>
                                    </p:animEffect>
                                    <p:animScale>
                                      <p:cBhvr>
                                        <p:cTn id="41" dur="1000" autoRev="1" fill="hold"/>
                                        <p:tgtEl>
                                          <p:spTgt spid="51">
                                            <p:txEl>
                                              <p:pRg st="0" end="0"/>
                                            </p:txEl>
                                          </p:spTgt>
                                        </p:tgtEl>
                                      </p:cBhvr>
                                      <p:by x="105000" y="105000"/>
                                    </p:animScale>
                                  </p:childTnLst>
                                </p:cTn>
                              </p:par>
                            </p:childTnLst>
                          </p:cTn>
                        </p:par>
                        <p:par>
                          <p:cTn id="42" fill="hold">
                            <p:stCondLst>
                              <p:cond delay="3000"/>
                            </p:stCondLst>
                            <p:childTnLst>
                              <p:par>
                                <p:cTn id="43" presetID="26" presetClass="emph" presetSubtype="0" fill="hold" grpId="0" nodeType="afterEffect">
                                  <p:stCondLst>
                                    <p:cond delay="1000"/>
                                  </p:stCondLst>
                                  <p:iterate type="wd">
                                    <p:tmPct val="10000"/>
                                  </p:iterate>
                                  <p:childTnLst>
                                    <p:animEffect transition="out" filter="fade">
                                      <p:cBhvr>
                                        <p:cTn id="44" dur="2000" tmFilter="0, 0; .2, .5; .8, .5; 1, 0"/>
                                        <p:tgtEl>
                                          <p:spTgt spid="51">
                                            <p:txEl>
                                              <p:pRg st="1" end="1"/>
                                            </p:txEl>
                                          </p:spTgt>
                                        </p:tgtEl>
                                      </p:cBhvr>
                                    </p:animEffect>
                                    <p:animScale>
                                      <p:cBhvr>
                                        <p:cTn id="45" dur="1000" autoRev="1" fill="hold"/>
                                        <p:tgtEl>
                                          <p:spTgt spid="51">
                                            <p:txEl>
                                              <p:pRg st="1" end="1"/>
                                            </p:txEl>
                                          </p:spTgt>
                                        </p:tgtEl>
                                      </p:cBhvr>
                                      <p:by x="105000" y="105000"/>
                                    </p:animScale>
                                  </p:childTnLst>
                                </p:cTn>
                              </p:par>
                            </p:childTnLst>
                          </p:cTn>
                        </p:par>
                        <p:par>
                          <p:cTn id="46" fill="hold">
                            <p:stCondLst>
                              <p:cond delay="6200"/>
                            </p:stCondLst>
                            <p:childTnLst>
                              <p:par>
                                <p:cTn id="47" presetID="26" presetClass="emph" presetSubtype="0" fill="hold" grpId="0" nodeType="afterEffect">
                                  <p:stCondLst>
                                    <p:cond delay="1000"/>
                                  </p:stCondLst>
                                  <p:iterate type="wd">
                                    <p:tmPct val="10000"/>
                                  </p:iterate>
                                  <p:childTnLst>
                                    <p:animEffect transition="out" filter="fade">
                                      <p:cBhvr>
                                        <p:cTn id="48" dur="2000" tmFilter="0, 0; .2, .5; .8, .5; 1, 0"/>
                                        <p:tgtEl>
                                          <p:spTgt spid="51">
                                            <p:txEl>
                                              <p:pRg st="2" end="2"/>
                                            </p:txEl>
                                          </p:spTgt>
                                        </p:tgtEl>
                                      </p:cBhvr>
                                    </p:animEffect>
                                    <p:animScale>
                                      <p:cBhvr>
                                        <p:cTn id="49" dur="1000" autoRev="1" fill="hold"/>
                                        <p:tgtEl>
                                          <p:spTgt spid="51">
                                            <p:txEl>
                                              <p:pRg st="2" end="2"/>
                                            </p:txEl>
                                          </p:spTgt>
                                        </p:tgtEl>
                                      </p:cBhvr>
                                      <p:by x="105000" y="105000"/>
                                    </p:animScale>
                                  </p:childTnLst>
                                </p:cTn>
                              </p:par>
                            </p:childTnLst>
                          </p:cTn>
                        </p:par>
                        <p:par>
                          <p:cTn id="50" fill="hold">
                            <p:stCondLst>
                              <p:cond delay="11000"/>
                            </p:stCondLst>
                            <p:childTnLst>
                              <p:par>
                                <p:cTn id="51" presetID="26" presetClass="emph" presetSubtype="0" fill="hold" grpId="0" nodeType="afterEffect">
                                  <p:stCondLst>
                                    <p:cond delay="0"/>
                                  </p:stCondLst>
                                  <p:iterate type="wd">
                                    <p:tmPct val="10000"/>
                                  </p:iterate>
                                  <p:childTnLst>
                                    <p:animEffect transition="out" filter="fade">
                                      <p:cBhvr>
                                        <p:cTn id="52" dur="2000" tmFilter="0, 0; .2, .5; .8, .5; 1, 0"/>
                                        <p:tgtEl>
                                          <p:spTgt spid="51">
                                            <p:txEl>
                                              <p:pRg st="3" end="3"/>
                                            </p:txEl>
                                          </p:spTgt>
                                        </p:tgtEl>
                                      </p:cBhvr>
                                    </p:animEffect>
                                    <p:animScale>
                                      <p:cBhvr>
                                        <p:cTn id="53" dur="1000" autoRev="1" fill="hold"/>
                                        <p:tgtEl>
                                          <p:spTgt spid="51">
                                            <p:txEl>
                                              <p:pRg st="3" end="3"/>
                                            </p:txEl>
                                          </p:spTgt>
                                        </p:tgtEl>
                                      </p:cBhvr>
                                      <p:by x="105000" y="105000"/>
                                    </p:animScale>
                                  </p:childTnLst>
                                </p:cTn>
                              </p:par>
                            </p:childTnLst>
                          </p:cTn>
                        </p:par>
                        <p:par>
                          <p:cTn id="54" fill="hold">
                            <p:stCondLst>
                              <p:cond delay="13000"/>
                            </p:stCondLst>
                            <p:childTnLst>
                              <p:par>
                                <p:cTn id="55" presetID="26" presetClass="emph" presetSubtype="0" fill="hold" grpId="0" nodeType="afterEffect">
                                  <p:stCondLst>
                                    <p:cond delay="1000"/>
                                  </p:stCondLst>
                                  <p:iterate type="wd">
                                    <p:tmPct val="10000"/>
                                  </p:iterate>
                                  <p:childTnLst>
                                    <p:animEffect transition="out" filter="fade">
                                      <p:cBhvr>
                                        <p:cTn id="56" dur="2000" tmFilter="0, 0; .2, .5; .8, .5; 1, 0"/>
                                        <p:tgtEl>
                                          <p:spTgt spid="51">
                                            <p:txEl>
                                              <p:pRg st="4" end="4"/>
                                            </p:txEl>
                                          </p:spTgt>
                                        </p:tgtEl>
                                      </p:cBhvr>
                                    </p:animEffect>
                                    <p:animScale>
                                      <p:cBhvr>
                                        <p:cTn id="57" dur="1000" autoRev="1" fill="hold"/>
                                        <p:tgtEl>
                                          <p:spTgt spid="51">
                                            <p:txEl>
                                              <p:pRg st="4" end="4"/>
                                            </p:txEl>
                                          </p:spTgt>
                                        </p:tgtEl>
                                      </p:cBhvr>
                                      <p:by x="105000" y="105000"/>
                                    </p:animScale>
                                  </p:childTnLst>
                                </p:cTn>
                              </p:par>
                            </p:childTnLst>
                          </p:cTn>
                        </p:par>
                        <p:par>
                          <p:cTn id="58" fill="hold">
                            <p:stCondLst>
                              <p:cond delay="16400"/>
                            </p:stCondLst>
                            <p:childTnLst>
                              <p:par>
                                <p:cTn id="59" presetID="26" presetClass="emph" presetSubtype="0" fill="hold" grpId="0" nodeType="afterEffect">
                                  <p:stCondLst>
                                    <p:cond delay="1000"/>
                                  </p:stCondLst>
                                  <p:iterate type="wd">
                                    <p:tmPct val="10000"/>
                                  </p:iterate>
                                  <p:childTnLst>
                                    <p:animEffect transition="out" filter="fade">
                                      <p:cBhvr>
                                        <p:cTn id="60" dur="2000" tmFilter="0, 0; .2, .5; .8, .5; 1, 0"/>
                                        <p:tgtEl>
                                          <p:spTgt spid="51">
                                            <p:txEl>
                                              <p:pRg st="5" end="5"/>
                                            </p:txEl>
                                          </p:spTgt>
                                        </p:tgtEl>
                                      </p:cBhvr>
                                    </p:animEffect>
                                    <p:animScale>
                                      <p:cBhvr>
                                        <p:cTn id="61" dur="1000" autoRev="1" fill="hold"/>
                                        <p:tgtEl>
                                          <p:spTgt spid="51">
                                            <p:txEl>
                                              <p:pRg st="5" end="5"/>
                                            </p:txEl>
                                          </p:spTgt>
                                        </p:tgtEl>
                                      </p:cBhvr>
                                      <p:by x="105000" y="105000"/>
                                    </p:animScale>
                                  </p:childTnLst>
                                </p:cTn>
                              </p:par>
                            </p:childTnLst>
                          </p:cTn>
                        </p:par>
                        <p:par>
                          <p:cTn id="62" fill="hold">
                            <p:stCondLst>
                              <p:cond delay="19800"/>
                            </p:stCondLst>
                            <p:childTnLst>
                              <p:par>
                                <p:cTn id="63" presetID="26" presetClass="emph" presetSubtype="0" fill="hold" grpId="0" nodeType="afterEffect">
                                  <p:stCondLst>
                                    <p:cond delay="1000"/>
                                  </p:stCondLst>
                                  <p:iterate type="wd">
                                    <p:tmPct val="10000"/>
                                  </p:iterate>
                                  <p:childTnLst>
                                    <p:animEffect transition="out" filter="fade">
                                      <p:cBhvr>
                                        <p:cTn id="64" dur="2000" tmFilter="0, 0; .2, .5; .8, .5; 1, 0"/>
                                        <p:tgtEl>
                                          <p:spTgt spid="51">
                                            <p:txEl>
                                              <p:pRg st="6" end="6"/>
                                            </p:txEl>
                                          </p:spTgt>
                                        </p:tgtEl>
                                      </p:cBhvr>
                                    </p:animEffect>
                                    <p:animScale>
                                      <p:cBhvr>
                                        <p:cTn id="65" dur="1000" autoRev="1" fill="hold"/>
                                        <p:tgtEl>
                                          <p:spTgt spid="51">
                                            <p:txEl>
                                              <p:pRg st="6" end="6"/>
                                            </p:txEl>
                                          </p:spTgt>
                                        </p:tgtEl>
                                      </p:cBhvr>
                                      <p:by x="105000" y="105000"/>
                                    </p:animScale>
                                  </p:childTnLst>
                                </p:cTn>
                              </p:par>
                            </p:childTnLst>
                          </p:cTn>
                        </p:par>
                        <p:par>
                          <p:cTn id="66" fill="hold">
                            <p:stCondLst>
                              <p:cond delay="23000"/>
                            </p:stCondLst>
                            <p:childTnLst>
                              <p:par>
                                <p:cTn id="67" presetID="26" presetClass="emph" presetSubtype="0" fill="hold" grpId="0" nodeType="afterEffect">
                                  <p:stCondLst>
                                    <p:cond delay="1000"/>
                                  </p:stCondLst>
                                  <p:iterate type="wd">
                                    <p:tmPct val="10000"/>
                                  </p:iterate>
                                  <p:childTnLst>
                                    <p:animEffect transition="out" filter="fade">
                                      <p:cBhvr>
                                        <p:cTn id="68" dur="2000" tmFilter="0, 0; .2, .5; .8, .5; 1, 0"/>
                                        <p:tgtEl>
                                          <p:spTgt spid="51">
                                            <p:txEl>
                                              <p:pRg st="7" end="7"/>
                                            </p:txEl>
                                          </p:spTgt>
                                        </p:tgtEl>
                                      </p:cBhvr>
                                    </p:animEffect>
                                    <p:animScale>
                                      <p:cBhvr>
                                        <p:cTn id="69" dur="1000" autoRev="1" fill="hold"/>
                                        <p:tgtEl>
                                          <p:spTgt spid="51">
                                            <p:txEl>
                                              <p:pRg st="7" end="7"/>
                                            </p:txEl>
                                          </p:spTgt>
                                        </p:tgtEl>
                                      </p:cBhvr>
                                      <p:by x="105000" y="105000"/>
                                    </p:animScale>
                                  </p:childTnLst>
                                </p:cTn>
                              </p:par>
                            </p:childTnLst>
                          </p:cTn>
                        </p:par>
                        <p:par>
                          <p:cTn id="70" fill="hold">
                            <p:stCondLst>
                              <p:cond delay="26600"/>
                            </p:stCondLst>
                            <p:childTnLst>
                              <p:par>
                                <p:cTn id="71" presetID="26" presetClass="emph" presetSubtype="0" fill="hold" grpId="0" nodeType="afterEffect">
                                  <p:stCondLst>
                                    <p:cond delay="0"/>
                                  </p:stCondLst>
                                  <p:iterate type="wd">
                                    <p:tmPct val="10000"/>
                                  </p:iterate>
                                  <p:childTnLst>
                                    <p:animEffect transition="out" filter="fade">
                                      <p:cBhvr>
                                        <p:cTn id="72" dur="2000" tmFilter="0, 0; .2, .5; .8, .5; 1, 0"/>
                                        <p:tgtEl>
                                          <p:spTgt spid="51">
                                            <p:txEl>
                                              <p:pRg st="8" end="8"/>
                                            </p:txEl>
                                          </p:spTgt>
                                        </p:tgtEl>
                                      </p:cBhvr>
                                    </p:animEffect>
                                    <p:animScale>
                                      <p:cBhvr>
                                        <p:cTn id="73" dur="1000" autoRev="1" fill="hold"/>
                                        <p:tgtEl>
                                          <p:spTgt spid="51">
                                            <p:txEl>
                                              <p:pRg st="8" end="8"/>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uiExpand="1" build="p" advAuto="1500"/>
      <p:bldP spid="51" grpId="1" build="allAtOnce"/>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a:solidFill>
                  <a:srgbClr val="0070C0"/>
                </a:solidFill>
                <a:cs typeface="Times New Roman" pitchFamily="18" charset="0"/>
              </a:rPr>
              <a:t>Les # de l’activité</a:t>
            </a: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545685"/>
            <a:ext cx="7759700" cy="3600986"/>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La résolution </a:t>
            </a:r>
          </a:p>
          <a:p>
            <a:pPr algn="l" eaLnBrk="1" hangingPunct="1">
              <a:spcBef>
                <a:spcPts val="600"/>
              </a:spcBef>
              <a:tabLst>
                <a:tab pos="901700" algn="l"/>
              </a:tabLst>
            </a:pPr>
            <a:r>
              <a:rPr lang="fr-FR" altLang="fr-FR" sz="2400" dirty="0" smtClean="0">
                <a:cs typeface="Times New Roman" pitchFamily="18" charset="0"/>
                <a:sym typeface="Wingdings"/>
              </a:rPr>
              <a:t>	</a:t>
            </a:r>
            <a:r>
              <a:rPr lang="fr-FR" altLang="fr-FR" sz="2000" dirty="0" smtClean="0">
                <a:cs typeface="Times New Roman" pitchFamily="18" charset="0"/>
                <a:sym typeface="Wingdings"/>
              </a:rPr>
              <a:t>Des éléments clef </a:t>
            </a:r>
            <a:endParaRPr lang="fr-FR" altLang="fr-FR" sz="2000" b="0" dirty="0" smtClean="0">
              <a:cs typeface="Times New Roman" pitchFamily="18" charset="0"/>
              <a:sym typeface="Wingdings"/>
            </a:endParaRPr>
          </a:p>
          <a:p>
            <a:pPr algn="l" eaLnBrk="1" hangingPunct="1">
              <a:spcBef>
                <a:spcPts val="600"/>
              </a:spcBef>
              <a:tabLst>
                <a:tab pos="901700" algn="l"/>
                <a:tab pos="15240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En méthode, résultats obtenus, solutions proposées</a:t>
            </a:r>
          </a:p>
          <a:p>
            <a:pPr algn="l" eaLnBrk="1" hangingPunct="1">
              <a:spcBef>
                <a:spcPts val="600"/>
              </a:spcBef>
              <a:tabLst>
                <a:tab pos="901700" algn="l"/>
                <a:tab pos="15240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Validation (ou pas), avec son mode</a:t>
            </a:r>
          </a:p>
          <a:p>
            <a:pPr algn="l" eaLnBrk="1" hangingPunct="1">
              <a:spcBef>
                <a:spcPts val="600"/>
              </a:spcBef>
              <a:tabLst>
                <a:tab pos="901700" algn="l"/>
                <a:tab pos="15240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dirty="0" smtClean="0">
                <a:cs typeface="Times New Roman" pitchFamily="18" charset="0"/>
                <a:sym typeface="Wingdings"/>
              </a:rPr>
              <a:t>Des actions correctives</a:t>
            </a:r>
          </a:p>
          <a:p>
            <a:pPr algn="l" eaLnBrk="1" hangingPunct="1">
              <a:spcBef>
                <a:spcPts val="600"/>
              </a:spcBef>
              <a:tabLst>
                <a:tab pos="901700" algn="l"/>
                <a:tab pos="15240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Suite à la mise en œuvre</a:t>
            </a:r>
          </a:p>
          <a:p>
            <a:pPr algn="l" eaLnBrk="1" hangingPunct="1">
              <a:spcBef>
                <a:spcPts val="600"/>
              </a:spcBef>
              <a:tabLst>
                <a:tab pos="901700" algn="l"/>
                <a:tab pos="15240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Suite à une remédiation avec un tuteur</a:t>
            </a:r>
          </a:p>
          <a:p>
            <a:pPr algn="l" eaLnBrk="1" hangingPunct="1">
              <a:spcBef>
                <a:spcPts val="600"/>
              </a:spcBef>
              <a:tabLst>
                <a:tab pos="901700" algn="l"/>
                <a:tab pos="15240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a:t>
            </a:r>
          </a:p>
        </p:txBody>
      </p:sp>
      <p:sp>
        <p:nvSpPr>
          <p:cNvPr id="6" name="ZoneTexte 5"/>
          <p:cNvSpPr txBox="1"/>
          <p:nvPr/>
        </p:nvSpPr>
        <p:spPr>
          <a:xfrm>
            <a:off x="-6427" y="2008188"/>
            <a:ext cx="1398742"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13</a:t>
            </a:fld>
            <a:endParaRPr lang="fr-FR" sz="4800" dirty="0">
              <a:solidFill>
                <a:schemeClr val="bg1">
                  <a:lumMod val="65000"/>
                </a:schemeClr>
              </a:solidFill>
            </a:endParaRPr>
          </a:p>
        </p:txBody>
      </p:sp>
      <p:sp>
        <p:nvSpPr>
          <p:cNvPr id="8" name="ZoneTexte 7"/>
          <p:cNvSpPr txBox="1"/>
          <p:nvPr/>
        </p:nvSpPr>
        <p:spPr>
          <a:xfrm>
            <a:off x="4561924"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Ent</a:t>
            </a:r>
            <a:endParaRPr lang="fr-FR" sz="2000" b="0" dirty="0"/>
          </a:p>
        </p:txBody>
      </p:sp>
      <p:sp>
        <p:nvSpPr>
          <p:cNvPr id="9" name="ZoneTexte 8"/>
          <p:cNvSpPr txBox="1"/>
          <p:nvPr/>
        </p:nvSpPr>
        <p:spPr>
          <a:xfrm>
            <a:off x="5326297"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OI1</a:t>
            </a:r>
            <a:endParaRPr lang="fr-FR" sz="2000" b="0" dirty="0"/>
          </a:p>
        </p:txBody>
      </p:sp>
      <p:sp>
        <p:nvSpPr>
          <p:cNvPr id="10" name="ZoneTexte 9"/>
          <p:cNvSpPr txBox="1"/>
          <p:nvPr/>
        </p:nvSpPr>
        <p:spPr>
          <a:xfrm>
            <a:off x="609067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OI2</a:t>
            </a:r>
            <a:endParaRPr lang="fr-FR" sz="2000" b="0" dirty="0"/>
          </a:p>
        </p:txBody>
      </p:sp>
      <p:sp>
        <p:nvSpPr>
          <p:cNvPr id="11" name="ZoneTexte 10"/>
          <p:cNvSpPr txBox="1"/>
          <p:nvPr/>
        </p:nvSpPr>
        <p:spPr>
          <a:xfrm>
            <a:off x="6855043" y="1838335"/>
            <a:ext cx="720000" cy="400110"/>
          </a:xfrm>
          <a:prstGeom prst="rect">
            <a:avLst/>
          </a:prstGeom>
          <a:solidFill>
            <a:schemeClr val="bg1">
              <a:lumMod val="95000"/>
            </a:schemeClr>
          </a:solidFill>
          <a:ln w="28575">
            <a:solidFill>
              <a:schemeClr val="bg1"/>
            </a:solidFill>
          </a:ln>
        </p:spPr>
        <p:txBody>
          <a:bodyPr wrap="square" rtlCol="0">
            <a:spAutoFit/>
          </a:bodyPr>
          <a:lstStyle/>
          <a:p>
            <a:r>
              <a:rPr lang="fr-FR" sz="2000" b="0" dirty="0" smtClean="0"/>
              <a:t>OE1</a:t>
            </a:r>
            <a:endParaRPr lang="fr-FR" sz="2000" b="0" dirty="0"/>
          </a:p>
        </p:txBody>
      </p:sp>
      <p:sp>
        <p:nvSpPr>
          <p:cNvPr id="12" name="ZoneTexte 11"/>
          <p:cNvSpPr txBox="1"/>
          <p:nvPr/>
        </p:nvSpPr>
        <p:spPr>
          <a:xfrm>
            <a:off x="7619416"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OE2</a:t>
            </a:r>
            <a:endParaRPr lang="fr-FR" sz="2000" b="0" dirty="0"/>
          </a:p>
        </p:txBody>
      </p:sp>
      <p:sp>
        <p:nvSpPr>
          <p:cNvPr id="13" name="ZoneTexte 12"/>
          <p:cNvSpPr txBox="1"/>
          <p:nvPr/>
        </p:nvSpPr>
        <p:spPr>
          <a:xfrm>
            <a:off x="838379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Act</a:t>
            </a:r>
            <a:endParaRPr lang="fr-FR" sz="2000" b="0" dirty="0"/>
          </a:p>
        </p:txBody>
      </p:sp>
      <p:sp>
        <p:nvSpPr>
          <p:cNvPr id="14" name="ZoneTexte 13"/>
          <p:cNvSpPr txBox="1"/>
          <p:nvPr/>
        </p:nvSpPr>
        <p:spPr>
          <a:xfrm>
            <a:off x="4561924"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err="1" smtClean="0">
                <a:solidFill>
                  <a:schemeClr val="bg1"/>
                </a:solidFill>
              </a:rPr>
              <a:t>Ent</a:t>
            </a:r>
            <a:endParaRPr lang="fr-FR" sz="2000" dirty="0">
              <a:solidFill>
                <a:schemeClr val="bg1"/>
              </a:solidFill>
            </a:endParaRPr>
          </a:p>
        </p:txBody>
      </p:sp>
      <p:sp>
        <p:nvSpPr>
          <p:cNvPr id="15" name="ZoneTexte 14"/>
          <p:cNvSpPr txBox="1"/>
          <p:nvPr/>
        </p:nvSpPr>
        <p:spPr>
          <a:xfrm>
            <a:off x="5326039"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OI1</a:t>
            </a:r>
            <a:endParaRPr lang="fr-FR" sz="2000" dirty="0">
              <a:solidFill>
                <a:schemeClr val="bg1"/>
              </a:solidFill>
            </a:endParaRPr>
          </a:p>
        </p:txBody>
      </p:sp>
      <p:sp>
        <p:nvSpPr>
          <p:cNvPr id="16" name="ZoneTexte 15"/>
          <p:cNvSpPr txBox="1"/>
          <p:nvPr/>
        </p:nvSpPr>
        <p:spPr>
          <a:xfrm>
            <a:off x="6090412"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OI2</a:t>
            </a:r>
            <a:endParaRPr lang="fr-FR" sz="2000" dirty="0">
              <a:solidFill>
                <a:schemeClr val="bg1"/>
              </a:solidFill>
            </a:endParaRPr>
          </a:p>
        </p:txBody>
      </p:sp>
      <p:sp>
        <p:nvSpPr>
          <p:cNvPr id="17" name="ZoneTexte 16"/>
          <p:cNvSpPr txBox="1"/>
          <p:nvPr/>
        </p:nvSpPr>
        <p:spPr>
          <a:xfrm>
            <a:off x="6854785"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OE1</a:t>
            </a:r>
            <a:endParaRPr lang="fr-FR" sz="2000" dirty="0">
              <a:solidFill>
                <a:schemeClr val="bg1"/>
              </a:solidFill>
            </a:endParaRPr>
          </a:p>
        </p:txBody>
      </p:sp>
      <p:sp>
        <p:nvSpPr>
          <p:cNvPr id="18" name="ZoneTexte 17"/>
          <p:cNvSpPr txBox="1"/>
          <p:nvPr/>
        </p:nvSpPr>
        <p:spPr>
          <a:xfrm>
            <a:off x="7619158"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OE2</a:t>
            </a:r>
            <a:endParaRPr lang="fr-FR" sz="2000" dirty="0">
              <a:solidFill>
                <a:schemeClr val="bg1"/>
              </a:solidFill>
            </a:endParaRPr>
          </a:p>
        </p:txBody>
      </p:sp>
      <p:sp>
        <p:nvSpPr>
          <p:cNvPr id="20" name="ZoneTexte 19"/>
          <p:cNvSpPr txBox="1"/>
          <p:nvPr/>
        </p:nvSpPr>
        <p:spPr>
          <a:xfrm>
            <a:off x="8383790"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err="1" smtClean="0">
                <a:solidFill>
                  <a:schemeClr val="bg1"/>
                </a:solidFill>
              </a:rPr>
              <a:t>Act</a:t>
            </a:r>
            <a:endParaRPr lang="fr-FR" sz="2000" dirty="0">
              <a:solidFill>
                <a:schemeClr val="bg1"/>
              </a:solidFill>
            </a:endParaRPr>
          </a:p>
        </p:txBody>
      </p:sp>
    </p:spTree>
    <p:extLst>
      <p:ext uri="{BB962C8B-B14F-4D97-AF65-F5344CB8AC3E}">
        <p14:creationId xmlns:p14="http://schemas.microsoft.com/office/powerpoint/2010/main" xmlns="" val="3245894741"/>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10" presetClass="entr" presetSubtype="0" fill="hold" grpId="1" nodeType="afterEffect">
                                  <p:stCondLst>
                                    <p:cond delay="0"/>
                                  </p:stCondLst>
                                  <p:iterate type="wd">
                                    <p:tmPct val="0"/>
                                  </p:iterate>
                                  <p:childTnLst>
                                    <p:set>
                                      <p:cBhvr>
                                        <p:cTn id="12" dur="1" fill="hold">
                                          <p:stCondLst>
                                            <p:cond delay="0"/>
                                          </p:stCondLst>
                                        </p:cTn>
                                        <p:tgtEl>
                                          <p:spTgt spid="51">
                                            <p:txEl>
                                              <p:pRg st="0" end="0"/>
                                            </p:txEl>
                                          </p:spTgt>
                                        </p:tgtEl>
                                        <p:attrNameLst>
                                          <p:attrName>style.visibility</p:attrName>
                                        </p:attrNameLst>
                                      </p:cBhvr>
                                      <p:to>
                                        <p:strVal val="visible"/>
                                      </p:to>
                                    </p:set>
                                    <p:animEffect transition="in" filter="fade">
                                      <p:cBhvr>
                                        <p:cTn id="13" dur="500"/>
                                        <p:tgtEl>
                                          <p:spTgt spid="51">
                                            <p:txEl>
                                              <p:pRg st="0" end="0"/>
                                            </p:txEl>
                                          </p:spTgt>
                                        </p:tgtEl>
                                      </p:cBhvr>
                                    </p:animEffect>
                                  </p:childTnLst>
                                </p:cTn>
                              </p:par>
                              <p:par>
                                <p:cTn id="14" presetID="10" presetClass="entr" presetSubtype="0" fill="hold" grpId="1" nodeType="withEffect">
                                  <p:stCondLst>
                                    <p:cond delay="0"/>
                                  </p:stCondLst>
                                  <p:iterate type="wd">
                                    <p:tmPct val="0"/>
                                  </p:iterate>
                                  <p:childTnLst>
                                    <p:set>
                                      <p:cBhvr>
                                        <p:cTn id="15" dur="1" fill="hold">
                                          <p:stCondLst>
                                            <p:cond delay="0"/>
                                          </p:stCondLst>
                                        </p:cTn>
                                        <p:tgtEl>
                                          <p:spTgt spid="51">
                                            <p:txEl>
                                              <p:pRg st="1" end="1"/>
                                            </p:txEl>
                                          </p:spTgt>
                                        </p:tgtEl>
                                        <p:attrNameLst>
                                          <p:attrName>style.visibility</p:attrName>
                                        </p:attrNameLst>
                                      </p:cBhvr>
                                      <p:to>
                                        <p:strVal val="visible"/>
                                      </p:to>
                                    </p:set>
                                    <p:animEffect transition="in" filter="fade">
                                      <p:cBhvr>
                                        <p:cTn id="16" dur="500"/>
                                        <p:tgtEl>
                                          <p:spTgt spid="51">
                                            <p:txEl>
                                              <p:pRg st="1" end="1"/>
                                            </p:txEl>
                                          </p:spTgt>
                                        </p:tgtEl>
                                      </p:cBhvr>
                                    </p:animEffect>
                                  </p:childTnLst>
                                </p:cTn>
                              </p:par>
                              <p:par>
                                <p:cTn id="17" presetID="10" presetClass="entr" presetSubtype="0" fill="hold" grpId="1" nodeType="withEffect">
                                  <p:stCondLst>
                                    <p:cond delay="0"/>
                                  </p:stCondLst>
                                  <p:iterate type="wd">
                                    <p:tmPct val="0"/>
                                  </p:iterate>
                                  <p:childTnLst>
                                    <p:set>
                                      <p:cBhvr>
                                        <p:cTn id="18" dur="1" fill="hold">
                                          <p:stCondLst>
                                            <p:cond delay="0"/>
                                          </p:stCondLst>
                                        </p:cTn>
                                        <p:tgtEl>
                                          <p:spTgt spid="51">
                                            <p:txEl>
                                              <p:pRg st="2" end="2"/>
                                            </p:txEl>
                                          </p:spTgt>
                                        </p:tgtEl>
                                        <p:attrNameLst>
                                          <p:attrName>style.visibility</p:attrName>
                                        </p:attrNameLst>
                                      </p:cBhvr>
                                      <p:to>
                                        <p:strVal val="visible"/>
                                      </p:to>
                                    </p:set>
                                    <p:animEffect transition="in" filter="fade">
                                      <p:cBhvr>
                                        <p:cTn id="19" dur="500"/>
                                        <p:tgtEl>
                                          <p:spTgt spid="51">
                                            <p:txEl>
                                              <p:pRg st="2" end="2"/>
                                            </p:txEl>
                                          </p:spTgt>
                                        </p:tgtEl>
                                      </p:cBhvr>
                                    </p:animEffect>
                                  </p:childTnLst>
                                </p:cTn>
                              </p:par>
                              <p:par>
                                <p:cTn id="20" presetID="10" presetClass="entr" presetSubtype="0" fill="hold" grpId="1" nodeType="withEffect">
                                  <p:stCondLst>
                                    <p:cond delay="0"/>
                                  </p:stCondLst>
                                  <p:iterate type="wd">
                                    <p:tmPct val="0"/>
                                  </p:iterate>
                                  <p:childTnLst>
                                    <p:set>
                                      <p:cBhvr>
                                        <p:cTn id="21" dur="1" fill="hold">
                                          <p:stCondLst>
                                            <p:cond delay="0"/>
                                          </p:stCondLst>
                                        </p:cTn>
                                        <p:tgtEl>
                                          <p:spTgt spid="51">
                                            <p:txEl>
                                              <p:pRg st="3" end="3"/>
                                            </p:txEl>
                                          </p:spTgt>
                                        </p:tgtEl>
                                        <p:attrNameLst>
                                          <p:attrName>style.visibility</p:attrName>
                                        </p:attrNameLst>
                                      </p:cBhvr>
                                      <p:to>
                                        <p:strVal val="visible"/>
                                      </p:to>
                                    </p:set>
                                    <p:animEffect transition="in" filter="fade">
                                      <p:cBhvr>
                                        <p:cTn id="22" dur="500"/>
                                        <p:tgtEl>
                                          <p:spTgt spid="51">
                                            <p:txEl>
                                              <p:pRg st="3" end="3"/>
                                            </p:txEl>
                                          </p:spTgt>
                                        </p:tgtEl>
                                      </p:cBhvr>
                                    </p:animEffect>
                                  </p:childTnLst>
                                </p:cTn>
                              </p:par>
                              <p:par>
                                <p:cTn id="23" presetID="10" presetClass="entr" presetSubtype="0" fill="hold" grpId="1" nodeType="withEffect">
                                  <p:stCondLst>
                                    <p:cond delay="0"/>
                                  </p:stCondLst>
                                  <p:iterate type="wd">
                                    <p:tmPct val="0"/>
                                  </p:iterate>
                                  <p:childTnLst>
                                    <p:set>
                                      <p:cBhvr>
                                        <p:cTn id="24" dur="1" fill="hold">
                                          <p:stCondLst>
                                            <p:cond delay="0"/>
                                          </p:stCondLst>
                                        </p:cTn>
                                        <p:tgtEl>
                                          <p:spTgt spid="51">
                                            <p:txEl>
                                              <p:pRg st="4" end="4"/>
                                            </p:txEl>
                                          </p:spTgt>
                                        </p:tgtEl>
                                        <p:attrNameLst>
                                          <p:attrName>style.visibility</p:attrName>
                                        </p:attrNameLst>
                                      </p:cBhvr>
                                      <p:to>
                                        <p:strVal val="visible"/>
                                      </p:to>
                                    </p:set>
                                    <p:animEffect transition="in" filter="fade">
                                      <p:cBhvr>
                                        <p:cTn id="25" dur="500"/>
                                        <p:tgtEl>
                                          <p:spTgt spid="51">
                                            <p:txEl>
                                              <p:pRg st="4" end="4"/>
                                            </p:txEl>
                                          </p:spTgt>
                                        </p:tgtEl>
                                      </p:cBhvr>
                                    </p:animEffect>
                                  </p:childTnLst>
                                </p:cTn>
                              </p:par>
                              <p:par>
                                <p:cTn id="26" presetID="10" presetClass="entr" presetSubtype="0" fill="hold" grpId="1" nodeType="withEffect">
                                  <p:stCondLst>
                                    <p:cond delay="0"/>
                                  </p:stCondLst>
                                  <p:iterate type="wd">
                                    <p:tmPct val="0"/>
                                  </p:iterate>
                                  <p:childTnLst>
                                    <p:set>
                                      <p:cBhvr>
                                        <p:cTn id="27" dur="1" fill="hold">
                                          <p:stCondLst>
                                            <p:cond delay="0"/>
                                          </p:stCondLst>
                                        </p:cTn>
                                        <p:tgtEl>
                                          <p:spTgt spid="51">
                                            <p:txEl>
                                              <p:pRg st="5" end="5"/>
                                            </p:txEl>
                                          </p:spTgt>
                                        </p:tgtEl>
                                        <p:attrNameLst>
                                          <p:attrName>style.visibility</p:attrName>
                                        </p:attrNameLst>
                                      </p:cBhvr>
                                      <p:to>
                                        <p:strVal val="visible"/>
                                      </p:to>
                                    </p:set>
                                    <p:animEffect transition="in" filter="fade">
                                      <p:cBhvr>
                                        <p:cTn id="28" dur="500"/>
                                        <p:tgtEl>
                                          <p:spTgt spid="51">
                                            <p:txEl>
                                              <p:pRg st="5" end="5"/>
                                            </p:txEl>
                                          </p:spTgt>
                                        </p:tgtEl>
                                      </p:cBhvr>
                                    </p:animEffect>
                                  </p:childTnLst>
                                </p:cTn>
                              </p:par>
                              <p:par>
                                <p:cTn id="29" presetID="10" presetClass="entr" presetSubtype="0" fill="hold" grpId="1" nodeType="withEffect">
                                  <p:stCondLst>
                                    <p:cond delay="0"/>
                                  </p:stCondLst>
                                  <p:iterate type="wd">
                                    <p:tmPct val="0"/>
                                  </p:iterate>
                                  <p:childTnLst>
                                    <p:set>
                                      <p:cBhvr>
                                        <p:cTn id="30" dur="1" fill="hold">
                                          <p:stCondLst>
                                            <p:cond delay="0"/>
                                          </p:stCondLst>
                                        </p:cTn>
                                        <p:tgtEl>
                                          <p:spTgt spid="51">
                                            <p:txEl>
                                              <p:pRg st="6" end="6"/>
                                            </p:txEl>
                                          </p:spTgt>
                                        </p:tgtEl>
                                        <p:attrNameLst>
                                          <p:attrName>style.visibility</p:attrName>
                                        </p:attrNameLst>
                                      </p:cBhvr>
                                      <p:to>
                                        <p:strVal val="visible"/>
                                      </p:to>
                                    </p:set>
                                    <p:animEffect transition="in" filter="fade">
                                      <p:cBhvr>
                                        <p:cTn id="31" dur="500"/>
                                        <p:tgtEl>
                                          <p:spTgt spid="51">
                                            <p:txEl>
                                              <p:pRg st="6" end="6"/>
                                            </p:txEl>
                                          </p:spTgt>
                                        </p:tgtEl>
                                      </p:cBhvr>
                                    </p:animEffect>
                                  </p:childTnLst>
                                </p:cTn>
                              </p:par>
                              <p:par>
                                <p:cTn id="32" presetID="10" presetClass="entr" presetSubtype="0" fill="hold" grpId="1" nodeType="withEffect">
                                  <p:stCondLst>
                                    <p:cond delay="0"/>
                                  </p:stCondLst>
                                  <p:iterate type="wd">
                                    <p:tmPct val="0"/>
                                  </p:iterate>
                                  <p:childTnLst>
                                    <p:set>
                                      <p:cBhvr>
                                        <p:cTn id="33" dur="1" fill="hold">
                                          <p:stCondLst>
                                            <p:cond delay="0"/>
                                          </p:stCondLst>
                                        </p:cTn>
                                        <p:tgtEl>
                                          <p:spTgt spid="51">
                                            <p:txEl>
                                              <p:pRg st="7" end="7"/>
                                            </p:txEl>
                                          </p:spTgt>
                                        </p:tgtEl>
                                        <p:attrNameLst>
                                          <p:attrName>style.visibility</p:attrName>
                                        </p:attrNameLst>
                                      </p:cBhvr>
                                      <p:to>
                                        <p:strVal val="visible"/>
                                      </p:to>
                                    </p:set>
                                    <p:animEffect transition="in" filter="fade">
                                      <p:cBhvr>
                                        <p:cTn id="34" dur="500"/>
                                        <p:tgtEl>
                                          <p:spTgt spid="51">
                                            <p:txEl>
                                              <p:pRg st="7" end="7"/>
                                            </p:txEl>
                                          </p:spTgt>
                                        </p:tgtEl>
                                      </p:cBhvr>
                                    </p:animEffect>
                                  </p:childTnLst>
                                </p:cTn>
                              </p:par>
                              <p:par>
                                <p:cTn id="35" presetID="10" presetClass="entr" presetSubtype="0" fill="hold" grpId="1" nodeType="withEffect">
                                  <p:stCondLst>
                                    <p:cond delay="0"/>
                                  </p:stCondLst>
                                  <p:iterate type="wd">
                                    <p:tmPct val="0"/>
                                  </p:iterate>
                                  <p:childTnLst>
                                    <p:set>
                                      <p:cBhvr>
                                        <p:cTn id="36" dur="1" fill="hold">
                                          <p:stCondLst>
                                            <p:cond delay="0"/>
                                          </p:stCondLst>
                                        </p:cTn>
                                        <p:tgtEl>
                                          <p:spTgt spid="51">
                                            <p:txEl>
                                              <p:pRg st="8" end="8"/>
                                            </p:txEl>
                                          </p:spTgt>
                                        </p:tgtEl>
                                        <p:attrNameLst>
                                          <p:attrName>style.visibility</p:attrName>
                                        </p:attrNameLst>
                                      </p:cBhvr>
                                      <p:to>
                                        <p:strVal val="visible"/>
                                      </p:to>
                                    </p:set>
                                    <p:animEffect transition="in" filter="fade">
                                      <p:cBhvr>
                                        <p:cTn id="37" dur="500"/>
                                        <p:tgtEl>
                                          <p:spTgt spid="51">
                                            <p:txEl>
                                              <p:pRg st="8" end="8"/>
                                            </p:txEl>
                                          </p:spTgt>
                                        </p:tgtEl>
                                      </p:cBhvr>
                                    </p:animEffect>
                                  </p:childTnLst>
                                </p:cTn>
                              </p:par>
                            </p:childTnLst>
                          </p:cTn>
                        </p:par>
                        <p:par>
                          <p:cTn id="38" fill="hold">
                            <p:stCondLst>
                              <p:cond delay="1000"/>
                            </p:stCondLst>
                            <p:childTnLst>
                              <p:par>
                                <p:cTn id="39" presetID="26" presetClass="emph" presetSubtype="0" fill="hold" grpId="0" nodeType="afterEffect">
                                  <p:stCondLst>
                                    <p:cond delay="0"/>
                                  </p:stCondLst>
                                  <p:iterate type="wd">
                                    <p:tmPct val="10000"/>
                                  </p:iterate>
                                  <p:childTnLst>
                                    <p:animEffect transition="out" filter="fade">
                                      <p:cBhvr>
                                        <p:cTn id="40" dur="2000" tmFilter="0, 0; .2, .5; .8, .5; 1, 0"/>
                                        <p:tgtEl>
                                          <p:spTgt spid="51">
                                            <p:txEl>
                                              <p:pRg st="0" end="0"/>
                                            </p:txEl>
                                          </p:spTgt>
                                        </p:tgtEl>
                                      </p:cBhvr>
                                    </p:animEffect>
                                    <p:animScale>
                                      <p:cBhvr>
                                        <p:cTn id="41" dur="1000" autoRev="1" fill="hold"/>
                                        <p:tgtEl>
                                          <p:spTgt spid="51">
                                            <p:txEl>
                                              <p:pRg st="0" end="0"/>
                                            </p:txEl>
                                          </p:spTgt>
                                        </p:tgtEl>
                                      </p:cBhvr>
                                      <p:by x="105000" y="105000"/>
                                    </p:animScale>
                                  </p:childTnLst>
                                </p:cTn>
                              </p:par>
                            </p:childTnLst>
                          </p:cTn>
                        </p:par>
                        <p:par>
                          <p:cTn id="42" fill="hold">
                            <p:stCondLst>
                              <p:cond delay="3200"/>
                            </p:stCondLst>
                            <p:childTnLst>
                              <p:par>
                                <p:cTn id="43" presetID="26" presetClass="emph" presetSubtype="0" fill="hold" grpId="0" nodeType="afterEffect">
                                  <p:stCondLst>
                                    <p:cond delay="1000"/>
                                  </p:stCondLst>
                                  <p:iterate type="wd">
                                    <p:tmPct val="10000"/>
                                  </p:iterate>
                                  <p:childTnLst>
                                    <p:animEffect transition="out" filter="fade">
                                      <p:cBhvr>
                                        <p:cTn id="44" dur="2000" tmFilter="0, 0; .2, .5; .8, .5; 1, 0"/>
                                        <p:tgtEl>
                                          <p:spTgt spid="51">
                                            <p:txEl>
                                              <p:pRg st="1" end="1"/>
                                            </p:txEl>
                                          </p:spTgt>
                                        </p:tgtEl>
                                      </p:cBhvr>
                                    </p:animEffect>
                                    <p:animScale>
                                      <p:cBhvr>
                                        <p:cTn id="45" dur="1000" autoRev="1" fill="hold"/>
                                        <p:tgtEl>
                                          <p:spTgt spid="51">
                                            <p:txEl>
                                              <p:pRg st="1" end="1"/>
                                            </p:txEl>
                                          </p:spTgt>
                                        </p:tgtEl>
                                      </p:cBhvr>
                                      <p:by x="105000" y="105000"/>
                                    </p:animScale>
                                  </p:childTnLst>
                                </p:cTn>
                              </p:par>
                            </p:childTnLst>
                          </p:cTn>
                        </p:par>
                        <p:par>
                          <p:cTn id="46" fill="hold">
                            <p:stCondLst>
                              <p:cond delay="6600"/>
                            </p:stCondLst>
                            <p:childTnLst>
                              <p:par>
                                <p:cTn id="47" presetID="26" presetClass="emph" presetSubtype="0" fill="hold" grpId="0" nodeType="afterEffect">
                                  <p:stCondLst>
                                    <p:cond delay="1000"/>
                                  </p:stCondLst>
                                  <p:iterate type="wd">
                                    <p:tmPct val="10000"/>
                                  </p:iterate>
                                  <p:childTnLst>
                                    <p:animEffect transition="out" filter="fade">
                                      <p:cBhvr>
                                        <p:cTn id="48" dur="2000" tmFilter="0, 0; .2, .5; .8, .5; 1, 0"/>
                                        <p:tgtEl>
                                          <p:spTgt spid="51">
                                            <p:txEl>
                                              <p:pRg st="2" end="2"/>
                                            </p:txEl>
                                          </p:spTgt>
                                        </p:tgtEl>
                                      </p:cBhvr>
                                    </p:animEffect>
                                    <p:animScale>
                                      <p:cBhvr>
                                        <p:cTn id="49" dur="1000" autoRev="1" fill="hold"/>
                                        <p:tgtEl>
                                          <p:spTgt spid="51">
                                            <p:txEl>
                                              <p:pRg st="2" end="2"/>
                                            </p:txEl>
                                          </p:spTgt>
                                        </p:tgtEl>
                                      </p:cBhvr>
                                      <p:by x="105000" y="105000"/>
                                    </p:animScale>
                                  </p:childTnLst>
                                </p:cTn>
                              </p:par>
                            </p:childTnLst>
                          </p:cTn>
                        </p:par>
                        <p:par>
                          <p:cTn id="50" fill="hold">
                            <p:stCondLst>
                              <p:cond delay="11000"/>
                            </p:stCondLst>
                            <p:childTnLst>
                              <p:par>
                                <p:cTn id="51" presetID="26" presetClass="emph" presetSubtype="0" fill="hold" grpId="0" nodeType="afterEffect">
                                  <p:stCondLst>
                                    <p:cond delay="1000"/>
                                  </p:stCondLst>
                                  <p:iterate type="wd">
                                    <p:tmPct val="10000"/>
                                  </p:iterate>
                                  <p:childTnLst>
                                    <p:animEffect transition="out" filter="fade">
                                      <p:cBhvr>
                                        <p:cTn id="52" dur="2000" tmFilter="0, 0; .2, .5; .8, .5; 1, 0"/>
                                        <p:tgtEl>
                                          <p:spTgt spid="51">
                                            <p:txEl>
                                              <p:pRg st="3" end="3"/>
                                            </p:txEl>
                                          </p:spTgt>
                                        </p:tgtEl>
                                      </p:cBhvr>
                                    </p:animEffect>
                                    <p:animScale>
                                      <p:cBhvr>
                                        <p:cTn id="53" dur="1000" autoRev="1" fill="hold"/>
                                        <p:tgtEl>
                                          <p:spTgt spid="51">
                                            <p:txEl>
                                              <p:pRg st="3" end="3"/>
                                            </p:txEl>
                                          </p:spTgt>
                                        </p:tgtEl>
                                      </p:cBhvr>
                                      <p:by x="105000" y="105000"/>
                                    </p:animScale>
                                  </p:childTnLst>
                                </p:cTn>
                              </p:par>
                            </p:childTnLst>
                          </p:cTn>
                        </p:par>
                        <p:par>
                          <p:cTn id="54" fill="hold">
                            <p:stCondLst>
                              <p:cond delay="15400"/>
                            </p:stCondLst>
                            <p:childTnLst>
                              <p:par>
                                <p:cTn id="55" presetID="26" presetClass="emph" presetSubtype="0" fill="hold" grpId="0" nodeType="afterEffect">
                                  <p:stCondLst>
                                    <p:cond delay="0"/>
                                  </p:stCondLst>
                                  <p:iterate type="wd">
                                    <p:tmPct val="10000"/>
                                  </p:iterate>
                                  <p:childTnLst>
                                    <p:animEffect transition="out" filter="fade">
                                      <p:cBhvr>
                                        <p:cTn id="56" dur="2000" tmFilter="0, 0; .2, .5; .8, .5; 1, 0"/>
                                        <p:tgtEl>
                                          <p:spTgt spid="51">
                                            <p:txEl>
                                              <p:pRg st="4" end="4"/>
                                            </p:txEl>
                                          </p:spTgt>
                                        </p:tgtEl>
                                      </p:cBhvr>
                                    </p:animEffect>
                                    <p:animScale>
                                      <p:cBhvr>
                                        <p:cTn id="57" dur="1000" autoRev="1" fill="hold"/>
                                        <p:tgtEl>
                                          <p:spTgt spid="51">
                                            <p:txEl>
                                              <p:pRg st="4" end="4"/>
                                            </p:txEl>
                                          </p:spTgt>
                                        </p:tgtEl>
                                      </p:cBhvr>
                                      <p:by x="105000" y="105000"/>
                                    </p:animScale>
                                  </p:childTnLst>
                                </p:cTn>
                              </p:par>
                            </p:childTnLst>
                          </p:cTn>
                        </p:par>
                        <p:par>
                          <p:cTn id="58" fill="hold">
                            <p:stCondLst>
                              <p:cond delay="17400"/>
                            </p:stCondLst>
                            <p:childTnLst>
                              <p:par>
                                <p:cTn id="59" presetID="26" presetClass="emph" presetSubtype="0" fill="hold" grpId="0" nodeType="afterEffect">
                                  <p:stCondLst>
                                    <p:cond delay="1000"/>
                                  </p:stCondLst>
                                  <p:iterate type="wd">
                                    <p:tmPct val="10000"/>
                                  </p:iterate>
                                  <p:childTnLst>
                                    <p:animEffect transition="out" filter="fade">
                                      <p:cBhvr>
                                        <p:cTn id="60" dur="2000" tmFilter="0, 0; .2, .5; .8, .5; 1, 0"/>
                                        <p:tgtEl>
                                          <p:spTgt spid="51">
                                            <p:txEl>
                                              <p:pRg st="5" end="5"/>
                                            </p:txEl>
                                          </p:spTgt>
                                        </p:tgtEl>
                                      </p:cBhvr>
                                    </p:animEffect>
                                    <p:animScale>
                                      <p:cBhvr>
                                        <p:cTn id="61" dur="1000" autoRev="1" fill="hold"/>
                                        <p:tgtEl>
                                          <p:spTgt spid="51">
                                            <p:txEl>
                                              <p:pRg st="5" end="5"/>
                                            </p:txEl>
                                          </p:spTgt>
                                        </p:tgtEl>
                                      </p:cBhvr>
                                      <p:by x="105000" y="105000"/>
                                    </p:animScale>
                                  </p:childTnLst>
                                </p:cTn>
                              </p:par>
                            </p:childTnLst>
                          </p:cTn>
                        </p:par>
                        <p:par>
                          <p:cTn id="62" fill="hold">
                            <p:stCondLst>
                              <p:cond delay="20800"/>
                            </p:stCondLst>
                            <p:childTnLst>
                              <p:par>
                                <p:cTn id="63" presetID="26" presetClass="emph" presetSubtype="0" fill="hold" grpId="0" nodeType="afterEffect">
                                  <p:stCondLst>
                                    <p:cond delay="1000"/>
                                  </p:stCondLst>
                                  <p:iterate type="wd">
                                    <p:tmPct val="10000"/>
                                  </p:iterate>
                                  <p:childTnLst>
                                    <p:animEffect transition="out" filter="fade">
                                      <p:cBhvr>
                                        <p:cTn id="64" dur="2000" tmFilter="0, 0; .2, .5; .8, .5; 1, 0"/>
                                        <p:tgtEl>
                                          <p:spTgt spid="51">
                                            <p:txEl>
                                              <p:pRg st="6" end="6"/>
                                            </p:txEl>
                                          </p:spTgt>
                                        </p:tgtEl>
                                      </p:cBhvr>
                                    </p:animEffect>
                                    <p:animScale>
                                      <p:cBhvr>
                                        <p:cTn id="65" dur="1000" autoRev="1" fill="hold"/>
                                        <p:tgtEl>
                                          <p:spTgt spid="51">
                                            <p:txEl>
                                              <p:pRg st="6" end="6"/>
                                            </p:txEl>
                                          </p:spTgt>
                                        </p:tgtEl>
                                      </p:cBhvr>
                                      <p:by x="105000" y="105000"/>
                                    </p:animScale>
                                  </p:childTnLst>
                                </p:cTn>
                              </p:par>
                            </p:childTnLst>
                          </p:cTn>
                        </p:par>
                        <p:par>
                          <p:cTn id="66" fill="hold">
                            <p:stCondLst>
                              <p:cond delay="24800"/>
                            </p:stCondLst>
                            <p:childTnLst>
                              <p:par>
                                <p:cTn id="67" presetID="26" presetClass="emph" presetSubtype="0" fill="hold" grpId="0" nodeType="afterEffect">
                                  <p:stCondLst>
                                    <p:cond delay="1000"/>
                                  </p:stCondLst>
                                  <p:iterate type="wd">
                                    <p:tmPct val="10000"/>
                                  </p:iterate>
                                  <p:childTnLst>
                                    <p:animEffect transition="out" filter="fade">
                                      <p:cBhvr>
                                        <p:cTn id="68" dur="2000" tmFilter="0, 0; .2, .5; .8, .5; 1, 0"/>
                                        <p:tgtEl>
                                          <p:spTgt spid="51">
                                            <p:txEl>
                                              <p:pRg st="7" end="7"/>
                                            </p:txEl>
                                          </p:spTgt>
                                        </p:tgtEl>
                                      </p:cBhvr>
                                    </p:animEffect>
                                    <p:animScale>
                                      <p:cBhvr>
                                        <p:cTn id="69" dur="1000" autoRev="1" fill="hold"/>
                                        <p:tgtEl>
                                          <p:spTgt spid="51">
                                            <p:txEl>
                                              <p:pRg st="7" end="7"/>
                                            </p:txEl>
                                          </p:spTgt>
                                        </p:tgtEl>
                                      </p:cBhvr>
                                      <p:by x="105000" y="105000"/>
                                    </p:animScale>
                                  </p:childTnLst>
                                </p:cTn>
                              </p:par>
                            </p:childTnLst>
                          </p:cTn>
                        </p:par>
                        <p:par>
                          <p:cTn id="70" fill="hold">
                            <p:stCondLst>
                              <p:cond delay="29000"/>
                            </p:stCondLst>
                            <p:childTnLst>
                              <p:par>
                                <p:cTn id="71" presetID="26" presetClass="emph" presetSubtype="0" fill="hold" grpId="0" nodeType="afterEffect">
                                  <p:stCondLst>
                                    <p:cond delay="0"/>
                                  </p:stCondLst>
                                  <p:iterate type="wd">
                                    <p:tmPct val="10000"/>
                                  </p:iterate>
                                  <p:childTnLst>
                                    <p:animEffect transition="out" filter="fade">
                                      <p:cBhvr>
                                        <p:cTn id="72" dur="2000" tmFilter="0, 0; .2, .5; .8, .5; 1, 0"/>
                                        <p:tgtEl>
                                          <p:spTgt spid="51">
                                            <p:txEl>
                                              <p:pRg st="8" end="8"/>
                                            </p:txEl>
                                          </p:spTgt>
                                        </p:tgtEl>
                                      </p:cBhvr>
                                    </p:animEffect>
                                    <p:animScale>
                                      <p:cBhvr>
                                        <p:cTn id="73" dur="1000" autoRev="1" fill="hold"/>
                                        <p:tgtEl>
                                          <p:spTgt spid="51">
                                            <p:txEl>
                                              <p:pRg st="8" end="8"/>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uiExpand="1" build="p" advAuto="1500"/>
      <p:bldP spid="51" grpId="1" build="allAtOnce"/>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a:solidFill>
                  <a:srgbClr val="0070C0"/>
                </a:solidFill>
                <a:cs typeface="Times New Roman" pitchFamily="18" charset="0"/>
              </a:rPr>
              <a:t>Les # de l’activité</a:t>
            </a: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545685"/>
            <a:ext cx="7759700" cy="2062103"/>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L’indicateur </a:t>
            </a:r>
          </a:p>
          <a:p>
            <a:pPr algn="l" eaLnBrk="1" hangingPunct="1">
              <a:spcBef>
                <a:spcPts val="600"/>
              </a:spcBef>
              <a:tabLst>
                <a:tab pos="901700" algn="l"/>
              </a:tabLst>
            </a:pPr>
            <a:r>
              <a:rPr lang="fr-FR" altLang="fr-FR" sz="2400" dirty="0" smtClean="0">
                <a:cs typeface="Times New Roman" pitchFamily="18" charset="0"/>
                <a:sym typeface="Wingdings"/>
              </a:rPr>
              <a:t>	</a:t>
            </a:r>
            <a:r>
              <a:rPr lang="fr-FR" altLang="fr-FR" sz="2000" dirty="0" smtClean="0">
                <a:cs typeface="Times New Roman" pitchFamily="18" charset="0"/>
                <a:sym typeface="Wingdings"/>
              </a:rPr>
              <a:t>La preuve de la valeur ajoutée de l’activité</a:t>
            </a:r>
            <a:endParaRPr lang="fr-FR" altLang="fr-FR" sz="2000" b="0" dirty="0" smtClean="0">
              <a:cs typeface="Times New Roman" pitchFamily="18" charset="0"/>
              <a:sym typeface="Wingdings"/>
            </a:endParaRPr>
          </a:p>
          <a:p>
            <a:pPr algn="l" eaLnBrk="1" hangingPunct="1">
              <a:spcBef>
                <a:spcPts val="600"/>
              </a:spcBef>
              <a:tabLst>
                <a:tab pos="901700" algn="l"/>
                <a:tab pos="15240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Photos « avant / après »</a:t>
            </a:r>
          </a:p>
          <a:p>
            <a:pPr algn="l" eaLnBrk="1" hangingPunct="1">
              <a:spcBef>
                <a:spcPts val="600"/>
              </a:spcBef>
              <a:tabLst>
                <a:tab pos="901700" algn="l"/>
                <a:tab pos="15240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Valeur numérique </a:t>
            </a:r>
            <a:r>
              <a:rPr lang="fr-FR" altLang="fr-FR" sz="2000" b="0" dirty="0">
                <a:cs typeface="Times New Roman" pitchFamily="18" charset="0"/>
                <a:sym typeface="Wingdings"/>
              </a:rPr>
              <a:t>« avant / après </a:t>
            </a:r>
            <a:r>
              <a:rPr lang="fr-FR" altLang="fr-FR" sz="2000" b="0" dirty="0" smtClean="0">
                <a:cs typeface="Times New Roman" pitchFamily="18" charset="0"/>
                <a:sym typeface="Wingdings"/>
              </a:rPr>
              <a:t>» (TRS, Do, CA…)</a:t>
            </a:r>
          </a:p>
          <a:p>
            <a:pPr algn="l" eaLnBrk="1" hangingPunct="1">
              <a:spcBef>
                <a:spcPts val="600"/>
              </a:spcBef>
              <a:tabLst>
                <a:tab pos="901700" algn="l"/>
                <a:tab pos="15240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a:t>
            </a:r>
          </a:p>
        </p:txBody>
      </p:sp>
      <p:sp>
        <p:nvSpPr>
          <p:cNvPr id="6" name="ZoneTexte 5"/>
          <p:cNvSpPr txBox="1"/>
          <p:nvPr/>
        </p:nvSpPr>
        <p:spPr>
          <a:xfrm>
            <a:off x="-6427" y="2008188"/>
            <a:ext cx="1398742"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14</a:t>
            </a:fld>
            <a:endParaRPr lang="fr-FR" sz="4800" dirty="0">
              <a:solidFill>
                <a:schemeClr val="bg1">
                  <a:lumMod val="65000"/>
                </a:schemeClr>
              </a:solidFill>
            </a:endParaRPr>
          </a:p>
        </p:txBody>
      </p:sp>
      <p:sp>
        <p:nvSpPr>
          <p:cNvPr id="19" name="ZoneTexte 18"/>
          <p:cNvSpPr txBox="1"/>
          <p:nvPr/>
        </p:nvSpPr>
        <p:spPr>
          <a:xfrm>
            <a:off x="4561924"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Ent</a:t>
            </a:r>
            <a:endParaRPr lang="fr-FR" sz="2000" b="0" dirty="0"/>
          </a:p>
        </p:txBody>
      </p:sp>
      <p:sp>
        <p:nvSpPr>
          <p:cNvPr id="21" name="ZoneTexte 20"/>
          <p:cNvSpPr txBox="1"/>
          <p:nvPr/>
        </p:nvSpPr>
        <p:spPr>
          <a:xfrm>
            <a:off x="5326297"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OI1</a:t>
            </a:r>
            <a:endParaRPr lang="fr-FR" sz="2000" b="0" dirty="0"/>
          </a:p>
        </p:txBody>
      </p:sp>
      <p:sp>
        <p:nvSpPr>
          <p:cNvPr id="22" name="ZoneTexte 21"/>
          <p:cNvSpPr txBox="1"/>
          <p:nvPr/>
        </p:nvSpPr>
        <p:spPr>
          <a:xfrm>
            <a:off x="609067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OI2</a:t>
            </a:r>
            <a:endParaRPr lang="fr-FR" sz="2000" b="0" dirty="0"/>
          </a:p>
        </p:txBody>
      </p:sp>
      <p:sp>
        <p:nvSpPr>
          <p:cNvPr id="23" name="ZoneTexte 22"/>
          <p:cNvSpPr txBox="1"/>
          <p:nvPr/>
        </p:nvSpPr>
        <p:spPr>
          <a:xfrm>
            <a:off x="6855043" y="1838335"/>
            <a:ext cx="720000" cy="400110"/>
          </a:xfrm>
          <a:prstGeom prst="rect">
            <a:avLst/>
          </a:prstGeom>
          <a:solidFill>
            <a:schemeClr val="bg1">
              <a:lumMod val="95000"/>
            </a:schemeClr>
          </a:solidFill>
          <a:ln w="28575">
            <a:solidFill>
              <a:schemeClr val="bg1"/>
            </a:solidFill>
          </a:ln>
        </p:spPr>
        <p:txBody>
          <a:bodyPr wrap="square" rtlCol="0">
            <a:spAutoFit/>
          </a:bodyPr>
          <a:lstStyle/>
          <a:p>
            <a:r>
              <a:rPr lang="fr-FR" sz="2000" b="0" dirty="0" smtClean="0"/>
              <a:t>OE1</a:t>
            </a:r>
            <a:endParaRPr lang="fr-FR" sz="2000" b="0" dirty="0"/>
          </a:p>
        </p:txBody>
      </p:sp>
      <p:sp>
        <p:nvSpPr>
          <p:cNvPr id="24" name="ZoneTexte 23"/>
          <p:cNvSpPr txBox="1"/>
          <p:nvPr/>
        </p:nvSpPr>
        <p:spPr>
          <a:xfrm>
            <a:off x="7619416"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OE2</a:t>
            </a:r>
            <a:endParaRPr lang="fr-FR" sz="2000" b="0" dirty="0"/>
          </a:p>
        </p:txBody>
      </p:sp>
      <p:sp>
        <p:nvSpPr>
          <p:cNvPr id="25" name="ZoneTexte 24"/>
          <p:cNvSpPr txBox="1"/>
          <p:nvPr/>
        </p:nvSpPr>
        <p:spPr>
          <a:xfrm>
            <a:off x="838379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Act</a:t>
            </a:r>
            <a:endParaRPr lang="fr-FR" sz="2000" b="0" dirty="0"/>
          </a:p>
        </p:txBody>
      </p:sp>
      <p:sp>
        <p:nvSpPr>
          <p:cNvPr id="26" name="ZoneTexte 25"/>
          <p:cNvSpPr txBox="1"/>
          <p:nvPr/>
        </p:nvSpPr>
        <p:spPr>
          <a:xfrm>
            <a:off x="4561924"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err="1" smtClean="0">
                <a:solidFill>
                  <a:schemeClr val="bg1"/>
                </a:solidFill>
              </a:rPr>
              <a:t>Ent</a:t>
            </a:r>
            <a:endParaRPr lang="fr-FR" sz="2000" dirty="0">
              <a:solidFill>
                <a:schemeClr val="bg1"/>
              </a:solidFill>
            </a:endParaRPr>
          </a:p>
        </p:txBody>
      </p:sp>
      <p:sp>
        <p:nvSpPr>
          <p:cNvPr id="27" name="ZoneTexte 26"/>
          <p:cNvSpPr txBox="1"/>
          <p:nvPr/>
        </p:nvSpPr>
        <p:spPr>
          <a:xfrm>
            <a:off x="5326039"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OI1</a:t>
            </a:r>
            <a:endParaRPr lang="fr-FR" sz="2000" dirty="0">
              <a:solidFill>
                <a:schemeClr val="bg1"/>
              </a:solidFill>
            </a:endParaRPr>
          </a:p>
        </p:txBody>
      </p:sp>
      <p:sp>
        <p:nvSpPr>
          <p:cNvPr id="28" name="ZoneTexte 27"/>
          <p:cNvSpPr txBox="1"/>
          <p:nvPr/>
        </p:nvSpPr>
        <p:spPr>
          <a:xfrm>
            <a:off x="6090412"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OI2</a:t>
            </a:r>
            <a:endParaRPr lang="fr-FR" sz="2000" dirty="0">
              <a:solidFill>
                <a:schemeClr val="bg1"/>
              </a:solidFill>
            </a:endParaRPr>
          </a:p>
        </p:txBody>
      </p:sp>
      <p:sp>
        <p:nvSpPr>
          <p:cNvPr id="29" name="ZoneTexte 28"/>
          <p:cNvSpPr txBox="1"/>
          <p:nvPr/>
        </p:nvSpPr>
        <p:spPr>
          <a:xfrm>
            <a:off x="6854785"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OE1</a:t>
            </a:r>
            <a:endParaRPr lang="fr-FR" sz="2000" dirty="0">
              <a:solidFill>
                <a:schemeClr val="bg1"/>
              </a:solidFill>
            </a:endParaRPr>
          </a:p>
        </p:txBody>
      </p:sp>
      <p:sp>
        <p:nvSpPr>
          <p:cNvPr id="30" name="ZoneTexte 29"/>
          <p:cNvSpPr txBox="1"/>
          <p:nvPr/>
        </p:nvSpPr>
        <p:spPr>
          <a:xfrm>
            <a:off x="7619158"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smtClean="0">
                <a:solidFill>
                  <a:schemeClr val="bg1"/>
                </a:solidFill>
              </a:rPr>
              <a:t>OE2</a:t>
            </a:r>
            <a:endParaRPr lang="fr-FR" sz="2000" dirty="0">
              <a:solidFill>
                <a:schemeClr val="bg1"/>
              </a:solidFill>
            </a:endParaRPr>
          </a:p>
        </p:txBody>
      </p:sp>
      <p:sp>
        <p:nvSpPr>
          <p:cNvPr id="31" name="ZoneTexte 30"/>
          <p:cNvSpPr txBox="1"/>
          <p:nvPr/>
        </p:nvSpPr>
        <p:spPr>
          <a:xfrm>
            <a:off x="8383790"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err="1" smtClean="0">
                <a:solidFill>
                  <a:schemeClr val="bg1"/>
                </a:solidFill>
              </a:rPr>
              <a:t>Act</a:t>
            </a:r>
            <a:endParaRPr lang="fr-FR" sz="2000" dirty="0">
              <a:solidFill>
                <a:schemeClr val="bg1"/>
              </a:solidFill>
            </a:endParaRPr>
          </a:p>
        </p:txBody>
      </p:sp>
    </p:spTree>
    <p:extLst>
      <p:ext uri="{BB962C8B-B14F-4D97-AF65-F5344CB8AC3E}">
        <p14:creationId xmlns:p14="http://schemas.microsoft.com/office/powerpoint/2010/main" xmlns="" val="658296928"/>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10" presetClass="entr" presetSubtype="0" fill="hold" grpId="1" nodeType="afterEffect">
                                  <p:stCondLst>
                                    <p:cond delay="0"/>
                                  </p:stCondLst>
                                  <p:iterate type="wd">
                                    <p:tmPct val="0"/>
                                  </p:iterate>
                                  <p:childTnLst>
                                    <p:set>
                                      <p:cBhvr>
                                        <p:cTn id="12" dur="1" fill="hold">
                                          <p:stCondLst>
                                            <p:cond delay="0"/>
                                          </p:stCondLst>
                                        </p:cTn>
                                        <p:tgtEl>
                                          <p:spTgt spid="51">
                                            <p:txEl>
                                              <p:pRg st="0" end="0"/>
                                            </p:txEl>
                                          </p:spTgt>
                                        </p:tgtEl>
                                        <p:attrNameLst>
                                          <p:attrName>style.visibility</p:attrName>
                                        </p:attrNameLst>
                                      </p:cBhvr>
                                      <p:to>
                                        <p:strVal val="visible"/>
                                      </p:to>
                                    </p:set>
                                    <p:animEffect transition="in" filter="fade">
                                      <p:cBhvr>
                                        <p:cTn id="13" dur="500"/>
                                        <p:tgtEl>
                                          <p:spTgt spid="51">
                                            <p:txEl>
                                              <p:pRg st="0" end="0"/>
                                            </p:txEl>
                                          </p:spTgt>
                                        </p:tgtEl>
                                      </p:cBhvr>
                                    </p:animEffect>
                                  </p:childTnLst>
                                </p:cTn>
                              </p:par>
                              <p:par>
                                <p:cTn id="14" presetID="10" presetClass="entr" presetSubtype="0" fill="hold" grpId="1" nodeType="withEffect">
                                  <p:stCondLst>
                                    <p:cond delay="0"/>
                                  </p:stCondLst>
                                  <p:iterate type="wd">
                                    <p:tmPct val="0"/>
                                  </p:iterate>
                                  <p:childTnLst>
                                    <p:set>
                                      <p:cBhvr>
                                        <p:cTn id="15" dur="1" fill="hold">
                                          <p:stCondLst>
                                            <p:cond delay="0"/>
                                          </p:stCondLst>
                                        </p:cTn>
                                        <p:tgtEl>
                                          <p:spTgt spid="51">
                                            <p:txEl>
                                              <p:pRg st="1" end="1"/>
                                            </p:txEl>
                                          </p:spTgt>
                                        </p:tgtEl>
                                        <p:attrNameLst>
                                          <p:attrName>style.visibility</p:attrName>
                                        </p:attrNameLst>
                                      </p:cBhvr>
                                      <p:to>
                                        <p:strVal val="visible"/>
                                      </p:to>
                                    </p:set>
                                    <p:animEffect transition="in" filter="fade">
                                      <p:cBhvr>
                                        <p:cTn id="16" dur="500"/>
                                        <p:tgtEl>
                                          <p:spTgt spid="51">
                                            <p:txEl>
                                              <p:pRg st="1" end="1"/>
                                            </p:txEl>
                                          </p:spTgt>
                                        </p:tgtEl>
                                      </p:cBhvr>
                                    </p:animEffect>
                                  </p:childTnLst>
                                </p:cTn>
                              </p:par>
                              <p:par>
                                <p:cTn id="17" presetID="10" presetClass="entr" presetSubtype="0" fill="hold" grpId="1" nodeType="withEffect">
                                  <p:stCondLst>
                                    <p:cond delay="0"/>
                                  </p:stCondLst>
                                  <p:iterate type="wd">
                                    <p:tmPct val="0"/>
                                  </p:iterate>
                                  <p:childTnLst>
                                    <p:set>
                                      <p:cBhvr>
                                        <p:cTn id="18" dur="1" fill="hold">
                                          <p:stCondLst>
                                            <p:cond delay="0"/>
                                          </p:stCondLst>
                                        </p:cTn>
                                        <p:tgtEl>
                                          <p:spTgt spid="51">
                                            <p:txEl>
                                              <p:pRg st="2" end="2"/>
                                            </p:txEl>
                                          </p:spTgt>
                                        </p:tgtEl>
                                        <p:attrNameLst>
                                          <p:attrName>style.visibility</p:attrName>
                                        </p:attrNameLst>
                                      </p:cBhvr>
                                      <p:to>
                                        <p:strVal val="visible"/>
                                      </p:to>
                                    </p:set>
                                    <p:animEffect transition="in" filter="fade">
                                      <p:cBhvr>
                                        <p:cTn id="19" dur="500"/>
                                        <p:tgtEl>
                                          <p:spTgt spid="51">
                                            <p:txEl>
                                              <p:pRg st="2" end="2"/>
                                            </p:txEl>
                                          </p:spTgt>
                                        </p:tgtEl>
                                      </p:cBhvr>
                                    </p:animEffect>
                                  </p:childTnLst>
                                </p:cTn>
                              </p:par>
                              <p:par>
                                <p:cTn id="20" presetID="10" presetClass="entr" presetSubtype="0" fill="hold" grpId="1" nodeType="withEffect">
                                  <p:stCondLst>
                                    <p:cond delay="0"/>
                                  </p:stCondLst>
                                  <p:iterate type="wd">
                                    <p:tmPct val="0"/>
                                  </p:iterate>
                                  <p:childTnLst>
                                    <p:set>
                                      <p:cBhvr>
                                        <p:cTn id="21" dur="1" fill="hold">
                                          <p:stCondLst>
                                            <p:cond delay="0"/>
                                          </p:stCondLst>
                                        </p:cTn>
                                        <p:tgtEl>
                                          <p:spTgt spid="51">
                                            <p:txEl>
                                              <p:pRg st="3" end="3"/>
                                            </p:txEl>
                                          </p:spTgt>
                                        </p:tgtEl>
                                        <p:attrNameLst>
                                          <p:attrName>style.visibility</p:attrName>
                                        </p:attrNameLst>
                                      </p:cBhvr>
                                      <p:to>
                                        <p:strVal val="visible"/>
                                      </p:to>
                                    </p:set>
                                    <p:animEffect transition="in" filter="fade">
                                      <p:cBhvr>
                                        <p:cTn id="22" dur="500"/>
                                        <p:tgtEl>
                                          <p:spTgt spid="51">
                                            <p:txEl>
                                              <p:pRg st="3" end="3"/>
                                            </p:txEl>
                                          </p:spTgt>
                                        </p:tgtEl>
                                      </p:cBhvr>
                                    </p:animEffect>
                                  </p:childTnLst>
                                </p:cTn>
                              </p:par>
                              <p:par>
                                <p:cTn id="23" presetID="10" presetClass="entr" presetSubtype="0" fill="hold" grpId="1" nodeType="withEffect">
                                  <p:stCondLst>
                                    <p:cond delay="0"/>
                                  </p:stCondLst>
                                  <p:iterate type="wd">
                                    <p:tmPct val="0"/>
                                  </p:iterate>
                                  <p:childTnLst>
                                    <p:set>
                                      <p:cBhvr>
                                        <p:cTn id="24" dur="1" fill="hold">
                                          <p:stCondLst>
                                            <p:cond delay="0"/>
                                          </p:stCondLst>
                                        </p:cTn>
                                        <p:tgtEl>
                                          <p:spTgt spid="51">
                                            <p:txEl>
                                              <p:pRg st="4" end="4"/>
                                            </p:txEl>
                                          </p:spTgt>
                                        </p:tgtEl>
                                        <p:attrNameLst>
                                          <p:attrName>style.visibility</p:attrName>
                                        </p:attrNameLst>
                                      </p:cBhvr>
                                      <p:to>
                                        <p:strVal val="visible"/>
                                      </p:to>
                                    </p:set>
                                    <p:animEffect transition="in" filter="fade">
                                      <p:cBhvr>
                                        <p:cTn id="25" dur="500"/>
                                        <p:tgtEl>
                                          <p:spTgt spid="51">
                                            <p:txEl>
                                              <p:pRg st="4" end="4"/>
                                            </p:txEl>
                                          </p:spTgt>
                                        </p:tgtEl>
                                      </p:cBhvr>
                                    </p:animEffect>
                                  </p:childTnLst>
                                </p:cTn>
                              </p:par>
                            </p:childTnLst>
                          </p:cTn>
                        </p:par>
                        <p:par>
                          <p:cTn id="26" fill="hold">
                            <p:stCondLst>
                              <p:cond delay="1000"/>
                            </p:stCondLst>
                            <p:childTnLst>
                              <p:par>
                                <p:cTn id="27" presetID="26" presetClass="emph" presetSubtype="0" fill="hold" grpId="0" nodeType="afterEffect">
                                  <p:stCondLst>
                                    <p:cond delay="0"/>
                                  </p:stCondLst>
                                  <p:iterate type="wd">
                                    <p:tmPct val="10000"/>
                                  </p:iterate>
                                  <p:childTnLst>
                                    <p:animEffect transition="out" filter="fade">
                                      <p:cBhvr>
                                        <p:cTn id="28" dur="2000" tmFilter="0, 0; .2, .5; .8, .5; 1, 0"/>
                                        <p:tgtEl>
                                          <p:spTgt spid="51">
                                            <p:txEl>
                                              <p:pRg st="0" end="0"/>
                                            </p:txEl>
                                          </p:spTgt>
                                        </p:tgtEl>
                                      </p:cBhvr>
                                    </p:animEffect>
                                    <p:animScale>
                                      <p:cBhvr>
                                        <p:cTn id="29" dur="1000" autoRev="1" fill="hold"/>
                                        <p:tgtEl>
                                          <p:spTgt spid="51">
                                            <p:txEl>
                                              <p:pRg st="0" end="0"/>
                                            </p:txEl>
                                          </p:spTgt>
                                        </p:tgtEl>
                                      </p:cBhvr>
                                      <p:by x="105000" y="105000"/>
                                    </p:animScale>
                                  </p:childTnLst>
                                </p:cTn>
                              </p:par>
                            </p:childTnLst>
                          </p:cTn>
                        </p:par>
                        <p:par>
                          <p:cTn id="30" fill="hold">
                            <p:stCondLst>
                              <p:cond delay="3000"/>
                            </p:stCondLst>
                            <p:childTnLst>
                              <p:par>
                                <p:cTn id="31" presetID="26" presetClass="emph" presetSubtype="0" fill="hold" grpId="0" nodeType="afterEffect">
                                  <p:stCondLst>
                                    <p:cond delay="1000"/>
                                  </p:stCondLst>
                                  <p:iterate type="wd">
                                    <p:tmPct val="10000"/>
                                  </p:iterate>
                                  <p:childTnLst>
                                    <p:animEffect transition="out" filter="fade">
                                      <p:cBhvr>
                                        <p:cTn id="32" dur="2000" tmFilter="0, 0; .2, .5; .8, .5; 1, 0"/>
                                        <p:tgtEl>
                                          <p:spTgt spid="51">
                                            <p:txEl>
                                              <p:pRg st="1" end="1"/>
                                            </p:txEl>
                                          </p:spTgt>
                                        </p:tgtEl>
                                      </p:cBhvr>
                                    </p:animEffect>
                                    <p:animScale>
                                      <p:cBhvr>
                                        <p:cTn id="33" dur="1000" autoRev="1" fill="hold"/>
                                        <p:tgtEl>
                                          <p:spTgt spid="51">
                                            <p:txEl>
                                              <p:pRg st="1" end="1"/>
                                            </p:txEl>
                                          </p:spTgt>
                                        </p:tgtEl>
                                      </p:cBhvr>
                                      <p:by x="105000" y="105000"/>
                                    </p:animScale>
                                  </p:childTnLst>
                                </p:cTn>
                              </p:par>
                            </p:childTnLst>
                          </p:cTn>
                        </p:par>
                        <p:par>
                          <p:cTn id="34" fill="hold">
                            <p:stCondLst>
                              <p:cond delay="7400"/>
                            </p:stCondLst>
                            <p:childTnLst>
                              <p:par>
                                <p:cTn id="35" presetID="26" presetClass="emph" presetSubtype="0" fill="hold" grpId="0" nodeType="afterEffect">
                                  <p:stCondLst>
                                    <p:cond delay="1000"/>
                                  </p:stCondLst>
                                  <p:iterate type="wd">
                                    <p:tmPct val="10000"/>
                                  </p:iterate>
                                  <p:childTnLst>
                                    <p:animEffect transition="out" filter="fade">
                                      <p:cBhvr>
                                        <p:cTn id="36" dur="2000" tmFilter="0, 0; .2, .5; .8, .5; 1, 0"/>
                                        <p:tgtEl>
                                          <p:spTgt spid="51">
                                            <p:txEl>
                                              <p:pRg st="2" end="2"/>
                                            </p:txEl>
                                          </p:spTgt>
                                        </p:tgtEl>
                                      </p:cBhvr>
                                    </p:animEffect>
                                    <p:animScale>
                                      <p:cBhvr>
                                        <p:cTn id="37" dur="1000" autoRev="1" fill="hold"/>
                                        <p:tgtEl>
                                          <p:spTgt spid="51">
                                            <p:txEl>
                                              <p:pRg st="2" end="2"/>
                                            </p:txEl>
                                          </p:spTgt>
                                        </p:tgtEl>
                                      </p:cBhvr>
                                      <p:by x="105000" y="105000"/>
                                    </p:animScale>
                                  </p:childTnLst>
                                </p:cTn>
                              </p:par>
                            </p:childTnLst>
                          </p:cTn>
                        </p:par>
                        <p:par>
                          <p:cTn id="38" fill="hold">
                            <p:stCondLst>
                              <p:cond delay="11400"/>
                            </p:stCondLst>
                            <p:childTnLst>
                              <p:par>
                                <p:cTn id="39" presetID="26" presetClass="emph" presetSubtype="0" fill="hold" grpId="0" nodeType="afterEffect">
                                  <p:stCondLst>
                                    <p:cond delay="1000"/>
                                  </p:stCondLst>
                                  <p:iterate type="wd">
                                    <p:tmPct val="10000"/>
                                  </p:iterate>
                                  <p:childTnLst>
                                    <p:animEffect transition="out" filter="fade">
                                      <p:cBhvr>
                                        <p:cTn id="40" dur="2000" tmFilter="0, 0; .2, .5; .8, .5; 1, 0"/>
                                        <p:tgtEl>
                                          <p:spTgt spid="51">
                                            <p:txEl>
                                              <p:pRg st="3" end="3"/>
                                            </p:txEl>
                                          </p:spTgt>
                                        </p:tgtEl>
                                      </p:cBhvr>
                                    </p:animEffect>
                                    <p:animScale>
                                      <p:cBhvr>
                                        <p:cTn id="41" dur="1000" autoRev="1" fill="hold"/>
                                        <p:tgtEl>
                                          <p:spTgt spid="51">
                                            <p:txEl>
                                              <p:pRg st="3" end="3"/>
                                            </p:txEl>
                                          </p:spTgt>
                                        </p:tgtEl>
                                      </p:cBhvr>
                                      <p:by x="105000" y="105000"/>
                                    </p:animScale>
                                  </p:childTnLst>
                                </p:cTn>
                              </p:par>
                            </p:childTnLst>
                          </p:cTn>
                        </p:par>
                        <p:par>
                          <p:cTn id="42" fill="hold">
                            <p:stCondLst>
                              <p:cond delay="17000"/>
                            </p:stCondLst>
                            <p:childTnLst>
                              <p:par>
                                <p:cTn id="43" presetID="26" presetClass="emph" presetSubtype="0" fill="hold" grpId="0" nodeType="afterEffect">
                                  <p:stCondLst>
                                    <p:cond delay="0"/>
                                  </p:stCondLst>
                                  <p:iterate type="wd">
                                    <p:tmPct val="10000"/>
                                  </p:iterate>
                                  <p:childTnLst>
                                    <p:animEffect transition="out" filter="fade">
                                      <p:cBhvr>
                                        <p:cTn id="44" dur="2000" tmFilter="0, 0; .2, .5; .8, .5; 1, 0"/>
                                        <p:tgtEl>
                                          <p:spTgt spid="51">
                                            <p:txEl>
                                              <p:pRg st="4" end="4"/>
                                            </p:txEl>
                                          </p:spTgt>
                                        </p:tgtEl>
                                      </p:cBhvr>
                                    </p:animEffect>
                                    <p:animScale>
                                      <p:cBhvr>
                                        <p:cTn id="45" dur="1000" autoRev="1" fill="hold"/>
                                        <p:tgtEl>
                                          <p:spTgt spid="51">
                                            <p:txEl>
                                              <p:pRg st="4" end="4"/>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uiExpand="1" build="p" advAuto="1500"/>
      <p:bldP spid="51" grpId="1" build="allAtOnce"/>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smtClean="0">
                <a:solidFill>
                  <a:srgbClr val="0070C0"/>
                </a:solidFill>
                <a:cs typeface="Times New Roman" pitchFamily="18" charset="0"/>
              </a:rPr>
              <a:t>La # de conclusion</a:t>
            </a:r>
            <a:endParaRPr lang="fr-FR" altLang="fr-FR" sz="3200" dirty="0">
              <a:solidFill>
                <a:srgbClr val="0070C0"/>
              </a:solidFill>
              <a:cs typeface="Times New Roman" pitchFamily="18" charset="0"/>
            </a:endParaRP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584090"/>
            <a:ext cx="7759700" cy="90794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Synthèse globale</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Informations</a:t>
            </a:r>
            <a:r>
              <a:rPr lang="fr-FR" altLang="fr-FR" sz="2000" b="0" dirty="0">
                <a:cs typeface="Times New Roman" pitchFamily="18" charset="0"/>
                <a:sym typeface="Wingdings"/>
              </a:rPr>
              <a:t> </a:t>
            </a:r>
            <a:r>
              <a:rPr lang="fr-FR" altLang="fr-FR" sz="2000" b="0" dirty="0" smtClean="0">
                <a:cs typeface="Times New Roman" pitchFamily="18" charset="0"/>
                <a:sym typeface="Wingdings"/>
              </a:rPr>
              <a:t>clef sur l’entreprise, l’OI, l’OE</a:t>
            </a:r>
          </a:p>
        </p:txBody>
      </p:sp>
      <p:sp>
        <p:nvSpPr>
          <p:cNvPr id="6" name="ZoneTexte 5"/>
          <p:cNvSpPr txBox="1"/>
          <p:nvPr/>
        </p:nvSpPr>
        <p:spPr>
          <a:xfrm>
            <a:off x="2104" y="2008188"/>
            <a:ext cx="1381680"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15</a:t>
            </a:fld>
            <a:endParaRPr lang="fr-FR" sz="4800" dirty="0">
              <a:solidFill>
                <a:schemeClr val="bg1">
                  <a:lumMod val="65000"/>
                </a:schemeClr>
              </a:solidFill>
            </a:endParaRPr>
          </a:p>
        </p:txBody>
      </p:sp>
      <p:sp>
        <p:nvSpPr>
          <p:cNvPr id="7" name="Text Box 13"/>
          <p:cNvSpPr txBox="1">
            <a:spLocks noChangeArrowheads="1"/>
          </p:cNvSpPr>
          <p:nvPr/>
        </p:nvSpPr>
        <p:spPr bwMode="auto">
          <a:xfrm>
            <a:off x="1384300" y="3621025"/>
            <a:ext cx="7759700" cy="90794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Conclusion technique</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Sur le travail réalisé dans l’activité 	</a:t>
            </a:r>
          </a:p>
        </p:txBody>
      </p:sp>
      <p:sp>
        <p:nvSpPr>
          <p:cNvPr id="8" name="Text Box 13"/>
          <p:cNvSpPr txBox="1">
            <a:spLocks noChangeArrowheads="1"/>
          </p:cNvSpPr>
          <p:nvPr/>
        </p:nvSpPr>
        <p:spPr bwMode="auto">
          <a:xfrm>
            <a:off x="1383784" y="4696365"/>
            <a:ext cx="7759700" cy="2062103"/>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Conclusion personnelle</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Ressenti du stage</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Apport en compétences, connaissances…</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Difficultés rencontrées…</a:t>
            </a:r>
          </a:p>
          <a:p>
            <a:pPr algn="l" eaLnBrk="1" hangingPunct="1">
              <a:spcBef>
                <a:spcPts val="600"/>
              </a:spcBef>
              <a:tabLst>
                <a:tab pos="901700" algn="l"/>
              </a:tabLst>
            </a:pPr>
            <a:r>
              <a:rPr lang="fr-FR" altLang="fr-FR" sz="2000" b="0" dirty="0" smtClean="0">
                <a:cs typeface="Times New Roman" pitchFamily="18" charset="0"/>
                <a:sym typeface="Wingdings"/>
              </a:rPr>
              <a:t>	Changements de vision par rapport au lycée…</a:t>
            </a:r>
          </a:p>
        </p:txBody>
      </p:sp>
    </p:spTree>
    <p:extLst>
      <p:ext uri="{BB962C8B-B14F-4D97-AF65-F5344CB8AC3E}">
        <p14:creationId xmlns:p14="http://schemas.microsoft.com/office/powerpoint/2010/main" xmlns="" val="2531748019"/>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40973"/>
                                        </p:tgtEl>
                                        <p:attrNameLst>
                                          <p:attrName>style.visibility</p:attrName>
                                        </p:attrNameLst>
                                      </p:cBhvr>
                                      <p:to>
                                        <p:strVal val="visible"/>
                                      </p:to>
                                    </p:set>
                                    <p:animEffect transition="in" filter="fade">
                                      <p:cBhvr>
                                        <p:cTn id="13" dur="1000"/>
                                        <p:tgtEl>
                                          <p:spTgt spid="40973"/>
                                        </p:tgtEl>
                                      </p:cBhvr>
                                    </p:animEffect>
                                    <p:anim calcmode="lin" valueType="num">
                                      <p:cBhvr>
                                        <p:cTn id="14" dur="1000" fill="hold"/>
                                        <p:tgtEl>
                                          <p:spTgt spid="40973"/>
                                        </p:tgtEl>
                                        <p:attrNameLst>
                                          <p:attrName>ppt_x</p:attrName>
                                        </p:attrNameLst>
                                      </p:cBhvr>
                                      <p:tavLst>
                                        <p:tav tm="0">
                                          <p:val>
                                            <p:strVal val="#ppt_x"/>
                                          </p:val>
                                        </p:tav>
                                        <p:tav tm="100000">
                                          <p:val>
                                            <p:strVal val="#ppt_x"/>
                                          </p:val>
                                        </p:tav>
                                      </p:tavLst>
                                    </p:anim>
                                    <p:anim calcmode="lin" valueType="num">
                                      <p:cBhvr>
                                        <p:cTn id="15" dur="1000" fill="hold"/>
                                        <p:tgtEl>
                                          <p:spTgt spid="40973"/>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10" presetClass="entr" presetSubtype="0" fill="hold" grpId="1" nodeType="afterEffect">
                                  <p:stCondLst>
                                    <p:cond delay="500"/>
                                  </p:stCondLst>
                                  <p:iterate type="wd">
                                    <p:tmPct val="0"/>
                                  </p:iterate>
                                  <p:childTnLst>
                                    <p:set>
                                      <p:cBhvr>
                                        <p:cTn id="18" dur="1" fill="hold">
                                          <p:stCondLst>
                                            <p:cond delay="0"/>
                                          </p:stCondLst>
                                        </p:cTn>
                                        <p:tgtEl>
                                          <p:spTgt spid="51">
                                            <p:txEl>
                                              <p:pRg st="0" end="0"/>
                                            </p:txEl>
                                          </p:spTgt>
                                        </p:tgtEl>
                                        <p:attrNameLst>
                                          <p:attrName>style.visibility</p:attrName>
                                        </p:attrNameLst>
                                      </p:cBhvr>
                                      <p:to>
                                        <p:strVal val="visible"/>
                                      </p:to>
                                    </p:set>
                                    <p:animEffect transition="in" filter="fade">
                                      <p:cBhvr>
                                        <p:cTn id="19" dur="500"/>
                                        <p:tgtEl>
                                          <p:spTgt spid="51">
                                            <p:txEl>
                                              <p:pRg st="0" end="0"/>
                                            </p:txEl>
                                          </p:spTgt>
                                        </p:tgtEl>
                                      </p:cBhvr>
                                    </p:animEffect>
                                  </p:childTnLst>
                                </p:cTn>
                              </p:par>
                              <p:par>
                                <p:cTn id="20" presetID="10" presetClass="entr" presetSubtype="0" fill="hold" grpId="1" nodeType="withEffect">
                                  <p:stCondLst>
                                    <p:cond delay="500"/>
                                  </p:stCondLst>
                                  <p:iterate type="wd">
                                    <p:tmPct val="0"/>
                                  </p:iterate>
                                  <p:childTnLst>
                                    <p:set>
                                      <p:cBhvr>
                                        <p:cTn id="21" dur="1" fill="hold">
                                          <p:stCondLst>
                                            <p:cond delay="0"/>
                                          </p:stCondLst>
                                        </p:cTn>
                                        <p:tgtEl>
                                          <p:spTgt spid="51">
                                            <p:txEl>
                                              <p:pRg st="1" end="1"/>
                                            </p:txEl>
                                          </p:spTgt>
                                        </p:tgtEl>
                                        <p:attrNameLst>
                                          <p:attrName>style.visibility</p:attrName>
                                        </p:attrNameLst>
                                      </p:cBhvr>
                                      <p:to>
                                        <p:strVal val="visible"/>
                                      </p:to>
                                    </p:set>
                                    <p:animEffect transition="in" filter="fade">
                                      <p:cBhvr>
                                        <p:cTn id="22" dur="500"/>
                                        <p:tgtEl>
                                          <p:spTgt spid="51">
                                            <p:txEl>
                                              <p:pRg st="1" end="1"/>
                                            </p:txEl>
                                          </p:spTgt>
                                        </p:tgtEl>
                                      </p:cBhvr>
                                    </p:animEffect>
                                  </p:childTnLst>
                                </p:cTn>
                              </p:par>
                            </p:childTnLst>
                          </p:cTn>
                        </p:par>
                        <p:par>
                          <p:cTn id="23" fill="hold">
                            <p:stCondLst>
                              <p:cond delay="2500"/>
                            </p:stCondLst>
                            <p:childTnLst>
                              <p:par>
                                <p:cTn id="24" presetID="26" presetClass="emph" presetSubtype="0" fill="hold" grpId="0" nodeType="afterEffect">
                                  <p:stCondLst>
                                    <p:cond delay="1500"/>
                                  </p:stCondLst>
                                  <p:iterate type="wd">
                                    <p:tmPct val="10000"/>
                                  </p:iterate>
                                  <p:childTnLst>
                                    <p:animEffect transition="out" filter="fade">
                                      <p:cBhvr>
                                        <p:cTn id="25" dur="2000" tmFilter="0, 0; .2, .5; .8, .5; 1, 0"/>
                                        <p:tgtEl>
                                          <p:spTgt spid="51">
                                            <p:txEl>
                                              <p:pRg st="0" end="0"/>
                                            </p:txEl>
                                          </p:spTgt>
                                        </p:tgtEl>
                                      </p:cBhvr>
                                    </p:animEffect>
                                    <p:animScale>
                                      <p:cBhvr>
                                        <p:cTn id="26" dur="1000" autoRev="1" fill="hold"/>
                                        <p:tgtEl>
                                          <p:spTgt spid="51">
                                            <p:txEl>
                                              <p:pRg st="0" end="0"/>
                                            </p:txEl>
                                          </p:spTgt>
                                        </p:tgtEl>
                                      </p:cBhvr>
                                      <p:by x="105000" y="105000"/>
                                    </p:animScale>
                                  </p:childTnLst>
                                </p:cTn>
                              </p:par>
                            </p:childTnLst>
                          </p:cTn>
                        </p:par>
                        <p:par>
                          <p:cTn id="27" fill="hold">
                            <p:stCondLst>
                              <p:cond delay="6200"/>
                            </p:stCondLst>
                            <p:childTnLst>
                              <p:par>
                                <p:cTn id="28" presetID="26" presetClass="emph" presetSubtype="0" fill="hold" grpId="0" nodeType="afterEffect">
                                  <p:stCondLst>
                                    <p:cond delay="1000"/>
                                  </p:stCondLst>
                                  <p:iterate type="wd">
                                    <p:tmPct val="10000"/>
                                  </p:iterate>
                                  <p:childTnLst>
                                    <p:animEffect transition="out" filter="fade">
                                      <p:cBhvr>
                                        <p:cTn id="29" dur="2000" tmFilter="0, 0; .2, .5; .8, .5; 1, 0"/>
                                        <p:tgtEl>
                                          <p:spTgt spid="51">
                                            <p:txEl>
                                              <p:pRg st="1" end="1"/>
                                            </p:txEl>
                                          </p:spTgt>
                                        </p:tgtEl>
                                      </p:cBhvr>
                                    </p:animEffect>
                                    <p:animScale>
                                      <p:cBhvr>
                                        <p:cTn id="30" dur="1000" autoRev="1" fill="hold"/>
                                        <p:tgtEl>
                                          <p:spTgt spid="51">
                                            <p:txEl>
                                              <p:pRg st="1" end="1"/>
                                            </p:txEl>
                                          </p:spTgt>
                                        </p:tgtEl>
                                      </p:cBhvr>
                                      <p:by x="105000" y="105000"/>
                                    </p:animScale>
                                  </p:childTnLst>
                                </p:cTn>
                              </p:par>
                            </p:childTnLst>
                          </p:cTn>
                        </p:par>
                        <p:par>
                          <p:cTn id="31" fill="hold">
                            <p:stCondLst>
                              <p:cond delay="10600"/>
                            </p:stCondLst>
                            <p:childTnLst>
                              <p:par>
                                <p:cTn id="32" presetID="10" presetClass="entr" presetSubtype="0" fill="hold" grpId="1" nodeType="afterEffect">
                                  <p:stCondLst>
                                    <p:cond delay="500"/>
                                  </p:stCondLst>
                                  <p:iterate type="wd">
                                    <p:tmPct val="0"/>
                                  </p:iterate>
                                  <p:childTnLst>
                                    <p:set>
                                      <p:cBhvr>
                                        <p:cTn id="33" dur="1" fill="hold">
                                          <p:stCondLst>
                                            <p:cond delay="0"/>
                                          </p:stCondLst>
                                        </p:cTn>
                                        <p:tgtEl>
                                          <p:spTgt spid="7">
                                            <p:txEl>
                                              <p:pRg st="0" end="0"/>
                                            </p:txEl>
                                          </p:spTgt>
                                        </p:tgtEl>
                                        <p:attrNameLst>
                                          <p:attrName>style.visibility</p:attrName>
                                        </p:attrNameLst>
                                      </p:cBhvr>
                                      <p:to>
                                        <p:strVal val="visible"/>
                                      </p:to>
                                    </p:set>
                                    <p:animEffect transition="in" filter="fade">
                                      <p:cBhvr>
                                        <p:cTn id="34" dur="500"/>
                                        <p:tgtEl>
                                          <p:spTgt spid="7">
                                            <p:txEl>
                                              <p:pRg st="0" end="0"/>
                                            </p:txEl>
                                          </p:spTgt>
                                        </p:tgtEl>
                                      </p:cBhvr>
                                    </p:animEffect>
                                  </p:childTnLst>
                                </p:cTn>
                              </p:par>
                            </p:childTnLst>
                          </p:cTn>
                        </p:par>
                        <p:par>
                          <p:cTn id="35" fill="hold">
                            <p:stCondLst>
                              <p:cond delay="11600"/>
                            </p:stCondLst>
                            <p:childTnLst>
                              <p:par>
                                <p:cTn id="36" presetID="10" presetClass="entr" presetSubtype="0" fill="hold" grpId="1" nodeType="afterEffect">
                                  <p:stCondLst>
                                    <p:cond delay="1000"/>
                                  </p:stCondLst>
                                  <p:iterate type="wd">
                                    <p:tmPct val="0"/>
                                  </p:iterate>
                                  <p:childTnLst>
                                    <p:set>
                                      <p:cBhvr>
                                        <p:cTn id="37" dur="1" fill="hold">
                                          <p:stCondLst>
                                            <p:cond delay="0"/>
                                          </p:stCondLst>
                                        </p:cTn>
                                        <p:tgtEl>
                                          <p:spTgt spid="7">
                                            <p:txEl>
                                              <p:pRg st="1" end="1"/>
                                            </p:txEl>
                                          </p:spTgt>
                                        </p:tgtEl>
                                        <p:attrNameLst>
                                          <p:attrName>style.visibility</p:attrName>
                                        </p:attrNameLst>
                                      </p:cBhvr>
                                      <p:to>
                                        <p:strVal val="visible"/>
                                      </p:to>
                                    </p:set>
                                    <p:animEffect transition="in" filter="fade">
                                      <p:cBhvr>
                                        <p:cTn id="38" dur="500"/>
                                        <p:tgtEl>
                                          <p:spTgt spid="7">
                                            <p:txEl>
                                              <p:pRg st="1" end="1"/>
                                            </p:txEl>
                                          </p:spTgt>
                                        </p:tgtEl>
                                      </p:cBhvr>
                                    </p:animEffect>
                                  </p:childTnLst>
                                </p:cTn>
                              </p:par>
                            </p:childTnLst>
                          </p:cTn>
                        </p:par>
                        <p:par>
                          <p:cTn id="39" fill="hold">
                            <p:stCondLst>
                              <p:cond delay="13100"/>
                            </p:stCondLst>
                            <p:childTnLst>
                              <p:par>
                                <p:cTn id="40" presetID="26" presetClass="emph" presetSubtype="0" fill="hold" grpId="0" nodeType="afterEffect">
                                  <p:stCondLst>
                                    <p:cond delay="1000"/>
                                  </p:stCondLst>
                                  <p:iterate type="wd">
                                    <p:tmPct val="10000"/>
                                  </p:iterate>
                                  <p:childTnLst>
                                    <p:animEffect transition="out" filter="fade">
                                      <p:cBhvr>
                                        <p:cTn id="41" dur="2000" tmFilter="0, 0; .2, .5; .8, .5; 1, 0"/>
                                        <p:tgtEl>
                                          <p:spTgt spid="7">
                                            <p:txEl>
                                              <p:pRg st="0" end="0"/>
                                            </p:txEl>
                                          </p:spTgt>
                                        </p:tgtEl>
                                      </p:cBhvr>
                                    </p:animEffect>
                                    <p:animScale>
                                      <p:cBhvr>
                                        <p:cTn id="42" dur="1000" autoRev="1" fill="hold"/>
                                        <p:tgtEl>
                                          <p:spTgt spid="7">
                                            <p:txEl>
                                              <p:pRg st="0" end="0"/>
                                            </p:txEl>
                                          </p:spTgt>
                                        </p:tgtEl>
                                      </p:cBhvr>
                                      <p:by x="105000" y="105000"/>
                                    </p:animScale>
                                  </p:childTnLst>
                                </p:cTn>
                              </p:par>
                            </p:childTnLst>
                          </p:cTn>
                        </p:par>
                        <p:par>
                          <p:cTn id="43" fill="hold">
                            <p:stCondLst>
                              <p:cond delay="16300"/>
                            </p:stCondLst>
                            <p:childTnLst>
                              <p:par>
                                <p:cTn id="44" presetID="26" presetClass="emph" presetSubtype="0" fill="hold" grpId="0" nodeType="afterEffect">
                                  <p:stCondLst>
                                    <p:cond delay="1000"/>
                                  </p:stCondLst>
                                  <p:iterate type="wd">
                                    <p:tmPct val="10000"/>
                                  </p:iterate>
                                  <p:childTnLst>
                                    <p:animEffect transition="out" filter="fade">
                                      <p:cBhvr>
                                        <p:cTn id="45" dur="2000" tmFilter="0, 0; .2, .5; .8, .5; 1, 0"/>
                                        <p:tgtEl>
                                          <p:spTgt spid="7">
                                            <p:txEl>
                                              <p:pRg st="1" end="1"/>
                                            </p:txEl>
                                          </p:spTgt>
                                        </p:tgtEl>
                                      </p:cBhvr>
                                    </p:animEffect>
                                    <p:animScale>
                                      <p:cBhvr>
                                        <p:cTn id="46" dur="1000" autoRev="1" fill="hold"/>
                                        <p:tgtEl>
                                          <p:spTgt spid="7">
                                            <p:txEl>
                                              <p:pRg st="1" end="1"/>
                                            </p:txEl>
                                          </p:spTgt>
                                        </p:tgtEl>
                                      </p:cBhvr>
                                      <p:by x="105000" y="105000"/>
                                    </p:animScale>
                                  </p:childTnLst>
                                </p:cTn>
                              </p:par>
                            </p:childTnLst>
                          </p:cTn>
                        </p:par>
                        <p:par>
                          <p:cTn id="47" fill="hold">
                            <p:stCondLst>
                              <p:cond delay="20300"/>
                            </p:stCondLst>
                            <p:childTnLst>
                              <p:par>
                                <p:cTn id="48" presetID="10" presetClass="entr" presetSubtype="0" fill="hold" grpId="1" nodeType="afterEffect">
                                  <p:stCondLst>
                                    <p:cond delay="1000"/>
                                  </p:stCondLst>
                                  <p:iterate type="wd">
                                    <p:tmPct val="0"/>
                                  </p:iterate>
                                  <p:childTnLst>
                                    <p:set>
                                      <p:cBhvr>
                                        <p:cTn id="49" dur="1" fill="hold">
                                          <p:stCondLst>
                                            <p:cond delay="0"/>
                                          </p:stCondLst>
                                        </p:cTn>
                                        <p:tgtEl>
                                          <p:spTgt spid="8">
                                            <p:txEl>
                                              <p:pRg st="0" end="0"/>
                                            </p:txEl>
                                          </p:spTgt>
                                        </p:tgtEl>
                                        <p:attrNameLst>
                                          <p:attrName>style.visibility</p:attrName>
                                        </p:attrNameLst>
                                      </p:cBhvr>
                                      <p:to>
                                        <p:strVal val="visible"/>
                                      </p:to>
                                    </p:set>
                                    <p:animEffect transition="in" filter="fade">
                                      <p:cBhvr>
                                        <p:cTn id="50" dur="500"/>
                                        <p:tgtEl>
                                          <p:spTgt spid="8">
                                            <p:txEl>
                                              <p:pRg st="0" end="0"/>
                                            </p:txEl>
                                          </p:spTgt>
                                        </p:tgtEl>
                                      </p:cBhvr>
                                    </p:animEffect>
                                  </p:childTnLst>
                                </p:cTn>
                              </p:par>
                            </p:childTnLst>
                          </p:cTn>
                        </p:par>
                        <p:par>
                          <p:cTn id="51" fill="hold">
                            <p:stCondLst>
                              <p:cond delay="21800"/>
                            </p:stCondLst>
                            <p:childTnLst>
                              <p:par>
                                <p:cTn id="52" presetID="10" presetClass="entr" presetSubtype="0" fill="hold" grpId="1" nodeType="afterEffect">
                                  <p:stCondLst>
                                    <p:cond delay="1000"/>
                                  </p:stCondLst>
                                  <p:iterate type="wd">
                                    <p:tmPct val="0"/>
                                  </p:iterate>
                                  <p:childTnLst>
                                    <p:set>
                                      <p:cBhvr>
                                        <p:cTn id="53" dur="1" fill="hold">
                                          <p:stCondLst>
                                            <p:cond delay="0"/>
                                          </p:stCondLst>
                                        </p:cTn>
                                        <p:tgtEl>
                                          <p:spTgt spid="8">
                                            <p:txEl>
                                              <p:pRg st="1" end="1"/>
                                            </p:txEl>
                                          </p:spTgt>
                                        </p:tgtEl>
                                        <p:attrNameLst>
                                          <p:attrName>style.visibility</p:attrName>
                                        </p:attrNameLst>
                                      </p:cBhvr>
                                      <p:to>
                                        <p:strVal val="visible"/>
                                      </p:to>
                                    </p:set>
                                    <p:animEffect transition="in" filter="fade">
                                      <p:cBhvr>
                                        <p:cTn id="54" dur="500"/>
                                        <p:tgtEl>
                                          <p:spTgt spid="8">
                                            <p:txEl>
                                              <p:pRg st="1" end="1"/>
                                            </p:txEl>
                                          </p:spTgt>
                                        </p:tgtEl>
                                      </p:cBhvr>
                                    </p:animEffect>
                                  </p:childTnLst>
                                </p:cTn>
                              </p:par>
                            </p:childTnLst>
                          </p:cTn>
                        </p:par>
                        <p:par>
                          <p:cTn id="55" fill="hold">
                            <p:stCondLst>
                              <p:cond delay="23300"/>
                            </p:stCondLst>
                            <p:childTnLst>
                              <p:par>
                                <p:cTn id="56" presetID="10" presetClass="entr" presetSubtype="0" fill="hold" grpId="1" nodeType="afterEffect">
                                  <p:stCondLst>
                                    <p:cond delay="1000"/>
                                  </p:stCondLst>
                                  <p:iterate type="wd">
                                    <p:tmPct val="0"/>
                                  </p:iterate>
                                  <p:childTnLst>
                                    <p:set>
                                      <p:cBhvr>
                                        <p:cTn id="57" dur="1" fill="hold">
                                          <p:stCondLst>
                                            <p:cond delay="0"/>
                                          </p:stCondLst>
                                        </p:cTn>
                                        <p:tgtEl>
                                          <p:spTgt spid="8">
                                            <p:txEl>
                                              <p:pRg st="2" end="2"/>
                                            </p:txEl>
                                          </p:spTgt>
                                        </p:tgtEl>
                                        <p:attrNameLst>
                                          <p:attrName>style.visibility</p:attrName>
                                        </p:attrNameLst>
                                      </p:cBhvr>
                                      <p:to>
                                        <p:strVal val="visible"/>
                                      </p:to>
                                    </p:set>
                                    <p:animEffect transition="in" filter="fade">
                                      <p:cBhvr>
                                        <p:cTn id="58" dur="500"/>
                                        <p:tgtEl>
                                          <p:spTgt spid="8">
                                            <p:txEl>
                                              <p:pRg st="2" end="2"/>
                                            </p:txEl>
                                          </p:spTgt>
                                        </p:tgtEl>
                                      </p:cBhvr>
                                    </p:animEffect>
                                  </p:childTnLst>
                                </p:cTn>
                              </p:par>
                            </p:childTnLst>
                          </p:cTn>
                        </p:par>
                        <p:par>
                          <p:cTn id="59" fill="hold">
                            <p:stCondLst>
                              <p:cond delay="24800"/>
                            </p:stCondLst>
                            <p:childTnLst>
                              <p:par>
                                <p:cTn id="60" presetID="10" presetClass="entr" presetSubtype="0" fill="hold" grpId="1" nodeType="afterEffect">
                                  <p:stCondLst>
                                    <p:cond delay="1000"/>
                                  </p:stCondLst>
                                  <p:iterate type="wd">
                                    <p:tmPct val="0"/>
                                  </p:iterate>
                                  <p:childTnLst>
                                    <p:set>
                                      <p:cBhvr>
                                        <p:cTn id="61" dur="1" fill="hold">
                                          <p:stCondLst>
                                            <p:cond delay="0"/>
                                          </p:stCondLst>
                                        </p:cTn>
                                        <p:tgtEl>
                                          <p:spTgt spid="8">
                                            <p:txEl>
                                              <p:pRg st="3" end="3"/>
                                            </p:txEl>
                                          </p:spTgt>
                                        </p:tgtEl>
                                        <p:attrNameLst>
                                          <p:attrName>style.visibility</p:attrName>
                                        </p:attrNameLst>
                                      </p:cBhvr>
                                      <p:to>
                                        <p:strVal val="visible"/>
                                      </p:to>
                                    </p:set>
                                    <p:animEffect transition="in" filter="fade">
                                      <p:cBhvr>
                                        <p:cTn id="62" dur="500"/>
                                        <p:tgtEl>
                                          <p:spTgt spid="8">
                                            <p:txEl>
                                              <p:pRg st="3" end="3"/>
                                            </p:txEl>
                                          </p:spTgt>
                                        </p:tgtEl>
                                      </p:cBhvr>
                                    </p:animEffect>
                                  </p:childTnLst>
                                </p:cTn>
                              </p:par>
                            </p:childTnLst>
                          </p:cTn>
                        </p:par>
                        <p:par>
                          <p:cTn id="63" fill="hold">
                            <p:stCondLst>
                              <p:cond delay="26300"/>
                            </p:stCondLst>
                            <p:childTnLst>
                              <p:par>
                                <p:cTn id="64" presetID="10" presetClass="entr" presetSubtype="0" fill="hold" grpId="1" nodeType="afterEffect">
                                  <p:stCondLst>
                                    <p:cond delay="1000"/>
                                  </p:stCondLst>
                                  <p:iterate type="wd">
                                    <p:tmPct val="0"/>
                                  </p:iterate>
                                  <p:childTnLst>
                                    <p:set>
                                      <p:cBhvr>
                                        <p:cTn id="65" dur="1" fill="hold">
                                          <p:stCondLst>
                                            <p:cond delay="0"/>
                                          </p:stCondLst>
                                        </p:cTn>
                                        <p:tgtEl>
                                          <p:spTgt spid="8">
                                            <p:txEl>
                                              <p:pRg st="4" end="4"/>
                                            </p:txEl>
                                          </p:spTgt>
                                        </p:tgtEl>
                                        <p:attrNameLst>
                                          <p:attrName>style.visibility</p:attrName>
                                        </p:attrNameLst>
                                      </p:cBhvr>
                                      <p:to>
                                        <p:strVal val="visible"/>
                                      </p:to>
                                    </p:set>
                                    <p:animEffect transition="in" filter="fade">
                                      <p:cBhvr>
                                        <p:cTn id="66" dur="500"/>
                                        <p:tgtEl>
                                          <p:spTgt spid="8">
                                            <p:txEl>
                                              <p:pRg st="4" end="4"/>
                                            </p:txEl>
                                          </p:spTgt>
                                        </p:tgtEl>
                                      </p:cBhvr>
                                    </p:animEffect>
                                  </p:childTnLst>
                                </p:cTn>
                              </p:par>
                            </p:childTnLst>
                          </p:cTn>
                        </p:par>
                        <p:par>
                          <p:cTn id="67" fill="hold">
                            <p:stCondLst>
                              <p:cond delay="27800"/>
                            </p:stCondLst>
                            <p:childTnLst>
                              <p:par>
                                <p:cTn id="68" presetID="26" presetClass="emph" presetSubtype="0" fill="hold" grpId="0" nodeType="afterEffect">
                                  <p:stCondLst>
                                    <p:cond delay="1500"/>
                                  </p:stCondLst>
                                  <p:iterate type="wd">
                                    <p:tmPct val="10000"/>
                                  </p:iterate>
                                  <p:childTnLst>
                                    <p:animEffect transition="out" filter="fade">
                                      <p:cBhvr>
                                        <p:cTn id="69" dur="2000" tmFilter="0, 0; .2, .5; .8, .5; 1, 0"/>
                                        <p:tgtEl>
                                          <p:spTgt spid="8">
                                            <p:txEl>
                                              <p:pRg st="0" end="0"/>
                                            </p:txEl>
                                          </p:spTgt>
                                        </p:tgtEl>
                                      </p:cBhvr>
                                    </p:animEffect>
                                    <p:animScale>
                                      <p:cBhvr>
                                        <p:cTn id="70" dur="1000" autoRev="1" fill="hold"/>
                                        <p:tgtEl>
                                          <p:spTgt spid="8">
                                            <p:txEl>
                                              <p:pRg st="0" end="0"/>
                                            </p:txEl>
                                          </p:spTgt>
                                        </p:tgtEl>
                                      </p:cBhvr>
                                      <p:by x="105000" y="105000"/>
                                    </p:animScale>
                                  </p:childTnLst>
                                </p:cTn>
                              </p:par>
                            </p:childTnLst>
                          </p:cTn>
                        </p:par>
                        <p:par>
                          <p:cTn id="71" fill="hold">
                            <p:stCondLst>
                              <p:cond delay="31500"/>
                            </p:stCondLst>
                            <p:childTnLst>
                              <p:par>
                                <p:cTn id="72" presetID="26" presetClass="emph" presetSubtype="0" fill="hold" grpId="0" nodeType="afterEffect">
                                  <p:stCondLst>
                                    <p:cond delay="3000"/>
                                  </p:stCondLst>
                                  <p:iterate type="wd">
                                    <p:tmPct val="10000"/>
                                  </p:iterate>
                                  <p:childTnLst>
                                    <p:animEffect transition="out" filter="fade">
                                      <p:cBhvr>
                                        <p:cTn id="73" dur="2000" tmFilter="0, 0; .2, .5; .8, .5; 1, 0"/>
                                        <p:tgtEl>
                                          <p:spTgt spid="8">
                                            <p:txEl>
                                              <p:pRg st="1" end="1"/>
                                            </p:txEl>
                                          </p:spTgt>
                                        </p:tgtEl>
                                      </p:cBhvr>
                                    </p:animEffect>
                                    <p:animScale>
                                      <p:cBhvr>
                                        <p:cTn id="74" dur="1000" autoRev="1" fill="hold"/>
                                        <p:tgtEl>
                                          <p:spTgt spid="8">
                                            <p:txEl>
                                              <p:pRg st="1" end="1"/>
                                            </p:txEl>
                                          </p:spTgt>
                                        </p:tgtEl>
                                      </p:cBhvr>
                                      <p:by x="105000" y="105000"/>
                                    </p:animScale>
                                  </p:childTnLst>
                                </p:cTn>
                              </p:par>
                            </p:childTnLst>
                          </p:cTn>
                        </p:par>
                        <p:par>
                          <p:cTn id="75" fill="hold">
                            <p:stCondLst>
                              <p:cond delay="36900"/>
                            </p:stCondLst>
                            <p:childTnLst>
                              <p:par>
                                <p:cTn id="76" presetID="26" presetClass="emph" presetSubtype="0" fill="hold" grpId="0" nodeType="afterEffect">
                                  <p:stCondLst>
                                    <p:cond delay="3000"/>
                                  </p:stCondLst>
                                  <p:iterate type="wd">
                                    <p:tmPct val="10000"/>
                                  </p:iterate>
                                  <p:childTnLst>
                                    <p:animEffect transition="out" filter="fade">
                                      <p:cBhvr>
                                        <p:cTn id="77" dur="2000" tmFilter="0, 0; .2, .5; .8, .5; 1, 0"/>
                                        <p:tgtEl>
                                          <p:spTgt spid="8">
                                            <p:txEl>
                                              <p:pRg st="2" end="2"/>
                                            </p:txEl>
                                          </p:spTgt>
                                        </p:tgtEl>
                                      </p:cBhvr>
                                    </p:animEffect>
                                    <p:animScale>
                                      <p:cBhvr>
                                        <p:cTn id="78" dur="1000" autoRev="1" fill="hold"/>
                                        <p:tgtEl>
                                          <p:spTgt spid="8">
                                            <p:txEl>
                                              <p:pRg st="2" end="2"/>
                                            </p:txEl>
                                          </p:spTgt>
                                        </p:tgtEl>
                                      </p:cBhvr>
                                      <p:by x="105000" y="105000"/>
                                    </p:animScale>
                                  </p:childTnLst>
                                </p:cTn>
                              </p:par>
                            </p:childTnLst>
                          </p:cTn>
                        </p:par>
                        <p:par>
                          <p:cTn id="79" fill="hold">
                            <p:stCondLst>
                              <p:cond delay="42900"/>
                            </p:stCondLst>
                            <p:childTnLst>
                              <p:par>
                                <p:cTn id="80" presetID="26" presetClass="emph" presetSubtype="0" fill="hold" grpId="0" nodeType="afterEffect">
                                  <p:stCondLst>
                                    <p:cond delay="3000"/>
                                  </p:stCondLst>
                                  <p:iterate type="wd">
                                    <p:tmPct val="10000"/>
                                  </p:iterate>
                                  <p:childTnLst>
                                    <p:animEffect transition="out" filter="fade">
                                      <p:cBhvr>
                                        <p:cTn id="81" dur="2000" tmFilter="0, 0; .2, .5; .8, .5; 1, 0"/>
                                        <p:tgtEl>
                                          <p:spTgt spid="8">
                                            <p:txEl>
                                              <p:pRg st="3" end="3"/>
                                            </p:txEl>
                                          </p:spTgt>
                                        </p:tgtEl>
                                      </p:cBhvr>
                                    </p:animEffect>
                                    <p:animScale>
                                      <p:cBhvr>
                                        <p:cTn id="82" dur="1000" autoRev="1" fill="hold"/>
                                        <p:tgtEl>
                                          <p:spTgt spid="8">
                                            <p:txEl>
                                              <p:pRg st="3" end="3"/>
                                            </p:txEl>
                                          </p:spTgt>
                                        </p:tgtEl>
                                      </p:cBhvr>
                                      <p:by x="105000" y="105000"/>
                                    </p:animScale>
                                  </p:childTnLst>
                                </p:cTn>
                              </p:par>
                            </p:childTnLst>
                          </p:cTn>
                        </p:par>
                        <p:par>
                          <p:cTn id="83" fill="hold">
                            <p:stCondLst>
                              <p:cond delay="48300"/>
                            </p:stCondLst>
                            <p:childTnLst>
                              <p:par>
                                <p:cTn id="84" presetID="26" presetClass="emph" presetSubtype="0" fill="hold" grpId="0" nodeType="afterEffect">
                                  <p:stCondLst>
                                    <p:cond delay="3000"/>
                                  </p:stCondLst>
                                  <p:iterate type="wd">
                                    <p:tmPct val="10000"/>
                                  </p:iterate>
                                  <p:childTnLst>
                                    <p:animEffect transition="out" filter="fade">
                                      <p:cBhvr>
                                        <p:cTn id="85" dur="2000" tmFilter="0, 0; .2, .5; .8, .5; 1, 0"/>
                                        <p:tgtEl>
                                          <p:spTgt spid="8">
                                            <p:txEl>
                                              <p:pRg st="4" end="4"/>
                                            </p:txEl>
                                          </p:spTgt>
                                        </p:tgtEl>
                                      </p:cBhvr>
                                    </p:animEffect>
                                    <p:animScale>
                                      <p:cBhvr>
                                        <p:cTn id="86" dur="1000" autoRev="1" fill="hold"/>
                                        <p:tgtEl>
                                          <p:spTgt spid="8">
                                            <p:txEl>
                                              <p:pRg st="4" end="4"/>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3" grpId="0" autoUpdateAnimBg="0"/>
      <p:bldP spid="51" grpId="0" uiExpand="1" build="p" advAuto="1500"/>
      <p:bldP spid="51" grpId="1" build="allAtOnce"/>
      <p:bldP spid="6" grpId="0"/>
      <p:bldP spid="7" grpId="0" uiExpand="1" build="p" advAuto="1500"/>
      <p:bldP spid="7" grpId="1" uiExpand="1" build="allAtOnce"/>
      <p:bldP spid="8" grpId="0" build="p" advAuto="1500"/>
      <p:bldP spid="8" grpId="1" uiExpand="1"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smtClean="0">
                <a:solidFill>
                  <a:srgbClr val="0070C0"/>
                </a:solidFill>
                <a:cs typeface="Times New Roman" pitchFamily="18" charset="0"/>
              </a:rPr>
              <a:t>La # de fin</a:t>
            </a:r>
            <a:endParaRPr lang="fr-FR" altLang="fr-FR" sz="3200" dirty="0">
              <a:solidFill>
                <a:srgbClr val="0070C0"/>
              </a:solidFill>
              <a:cs typeface="Times New Roman" pitchFamily="18" charset="0"/>
            </a:endParaRP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6" name="ZoneTexte 5"/>
          <p:cNvSpPr txBox="1"/>
          <p:nvPr/>
        </p:nvSpPr>
        <p:spPr>
          <a:xfrm>
            <a:off x="-6427" y="2008188"/>
            <a:ext cx="1398742"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16</a:t>
            </a:fld>
            <a:endParaRPr lang="fr-FR" sz="4800" dirty="0">
              <a:solidFill>
                <a:schemeClr val="bg1">
                  <a:lumMod val="65000"/>
                </a:schemeClr>
              </a:solidFill>
            </a:endParaRPr>
          </a:p>
        </p:txBody>
      </p:sp>
      <p:sp>
        <p:nvSpPr>
          <p:cNvPr id="9" name="Text Box 13"/>
          <p:cNvSpPr txBox="1">
            <a:spLocks noChangeArrowheads="1"/>
          </p:cNvSpPr>
          <p:nvPr/>
        </p:nvSpPr>
        <p:spPr bwMode="auto">
          <a:xfrm>
            <a:off x="1392315" y="2699305"/>
            <a:ext cx="7759700" cy="138499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1200"/>
              </a:spcBef>
              <a:tabLst>
                <a:tab pos="1701800" algn="l"/>
              </a:tabLst>
            </a:pPr>
            <a:r>
              <a:rPr lang="fr-FR" altLang="fr-FR" sz="2400" dirty="0" smtClean="0">
                <a:cs typeface="Times New Roman" pitchFamily="18" charset="0"/>
                <a:sym typeface="Wingdings"/>
              </a:rPr>
              <a:t>Indiquer la fin de la présentation</a:t>
            </a:r>
          </a:p>
          <a:p>
            <a:pPr algn="l" eaLnBrk="1" hangingPunct="1">
              <a:spcBef>
                <a:spcPts val="1200"/>
              </a:spcBef>
              <a:tabLst>
                <a:tab pos="17018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Fin »</a:t>
            </a:r>
          </a:p>
          <a:p>
            <a:pPr algn="l" eaLnBrk="1" hangingPunct="1">
              <a:spcBef>
                <a:spcPts val="1200"/>
              </a:spcBef>
              <a:tabLst>
                <a:tab pos="17018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merci de votre attention »</a:t>
            </a:r>
          </a:p>
        </p:txBody>
      </p:sp>
    </p:spTree>
    <p:extLst>
      <p:ext uri="{BB962C8B-B14F-4D97-AF65-F5344CB8AC3E}">
        <p14:creationId xmlns:p14="http://schemas.microsoft.com/office/powerpoint/2010/main" xmlns="" val="1203621006"/>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40973"/>
                                        </p:tgtEl>
                                        <p:attrNameLst>
                                          <p:attrName>style.visibility</p:attrName>
                                        </p:attrNameLst>
                                      </p:cBhvr>
                                      <p:to>
                                        <p:strVal val="visible"/>
                                      </p:to>
                                    </p:set>
                                    <p:animEffect transition="in" filter="fade">
                                      <p:cBhvr>
                                        <p:cTn id="13" dur="1000"/>
                                        <p:tgtEl>
                                          <p:spTgt spid="40973"/>
                                        </p:tgtEl>
                                      </p:cBhvr>
                                    </p:animEffect>
                                    <p:anim calcmode="lin" valueType="num">
                                      <p:cBhvr>
                                        <p:cTn id="14" dur="1000" fill="hold"/>
                                        <p:tgtEl>
                                          <p:spTgt spid="40973"/>
                                        </p:tgtEl>
                                        <p:attrNameLst>
                                          <p:attrName>ppt_x</p:attrName>
                                        </p:attrNameLst>
                                      </p:cBhvr>
                                      <p:tavLst>
                                        <p:tav tm="0">
                                          <p:val>
                                            <p:strVal val="#ppt_x"/>
                                          </p:val>
                                        </p:tav>
                                        <p:tav tm="100000">
                                          <p:val>
                                            <p:strVal val="#ppt_x"/>
                                          </p:val>
                                        </p:tav>
                                      </p:tavLst>
                                    </p:anim>
                                    <p:anim calcmode="lin" valueType="num">
                                      <p:cBhvr>
                                        <p:cTn id="15" dur="1000" fill="hold"/>
                                        <p:tgtEl>
                                          <p:spTgt spid="40973"/>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10" presetClass="entr" presetSubtype="0" fill="hold" grpId="1" nodeType="afterEffect">
                                  <p:stCondLst>
                                    <p:cond delay="500"/>
                                  </p:stCondLst>
                                  <p:iterate type="wd">
                                    <p:tmPct val="0"/>
                                  </p:iterate>
                                  <p:childTnLst>
                                    <p:set>
                                      <p:cBhvr>
                                        <p:cTn id="18" dur="1" fill="hold">
                                          <p:stCondLst>
                                            <p:cond delay="0"/>
                                          </p:stCondLst>
                                        </p:cTn>
                                        <p:tgtEl>
                                          <p:spTgt spid="9">
                                            <p:txEl>
                                              <p:pRg st="0" end="0"/>
                                            </p:txEl>
                                          </p:spTgt>
                                        </p:tgtEl>
                                        <p:attrNameLst>
                                          <p:attrName>style.visibility</p:attrName>
                                        </p:attrNameLst>
                                      </p:cBhvr>
                                      <p:to>
                                        <p:strVal val="visible"/>
                                      </p:to>
                                    </p:set>
                                    <p:animEffect transition="in" filter="fade">
                                      <p:cBhvr>
                                        <p:cTn id="19" dur="500"/>
                                        <p:tgtEl>
                                          <p:spTgt spid="9">
                                            <p:txEl>
                                              <p:pRg st="0" end="0"/>
                                            </p:txEl>
                                          </p:spTgt>
                                        </p:tgtEl>
                                      </p:cBhvr>
                                    </p:animEffect>
                                  </p:childTnLst>
                                </p:cTn>
                              </p:par>
                              <p:par>
                                <p:cTn id="20" presetID="10" presetClass="entr" presetSubtype="0" fill="hold" grpId="1" nodeType="withEffect">
                                  <p:stCondLst>
                                    <p:cond delay="500"/>
                                  </p:stCondLst>
                                  <p:iterate type="wd">
                                    <p:tmPct val="0"/>
                                  </p:iterate>
                                  <p:childTnLst>
                                    <p:set>
                                      <p:cBhvr>
                                        <p:cTn id="21" dur="1" fill="hold">
                                          <p:stCondLst>
                                            <p:cond delay="0"/>
                                          </p:stCondLst>
                                        </p:cTn>
                                        <p:tgtEl>
                                          <p:spTgt spid="9">
                                            <p:txEl>
                                              <p:pRg st="1" end="1"/>
                                            </p:txEl>
                                          </p:spTgt>
                                        </p:tgtEl>
                                        <p:attrNameLst>
                                          <p:attrName>style.visibility</p:attrName>
                                        </p:attrNameLst>
                                      </p:cBhvr>
                                      <p:to>
                                        <p:strVal val="visible"/>
                                      </p:to>
                                    </p:set>
                                    <p:animEffect transition="in" filter="fade">
                                      <p:cBhvr>
                                        <p:cTn id="22" dur="500"/>
                                        <p:tgtEl>
                                          <p:spTgt spid="9">
                                            <p:txEl>
                                              <p:pRg st="1" end="1"/>
                                            </p:txEl>
                                          </p:spTgt>
                                        </p:tgtEl>
                                      </p:cBhvr>
                                    </p:animEffect>
                                  </p:childTnLst>
                                </p:cTn>
                              </p:par>
                              <p:par>
                                <p:cTn id="23" presetID="10" presetClass="entr" presetSubtype="0" fill="hold" grpId="1" nodeType="withEffect">
                                  <p:stCondLst>
                                    <p:cond delay="500"/>
                                  </p:stCondLst>
                                  <p:iterate type="wd">
                                    <p:tmPct val="0"/>
                                  </p:iterate>
                                  <p:childTnLst>
                                    <p:set>
                                      <p:cBhvr>
                                        <p:cTn id="24" dur="1" fill="hold">
                                          <p:stCondLst>
                                            <p:cond delay="0"/>
                                          </p:stCondLst>
                                        </p:cTn>
                                        <p:tgtEl>
                                          <p:spTgt spid="9">
                                            <p:txEl>
                                              <p:pRg st="2" end="2"/>
                                            </p:txEl>
                                          </p:spTgt>
                                        </p:tgtEl>
                                        <p:attrNameLst>
                                          <p:attrName>style.visibility</p:attrName>
                                        </p:attrNameLst>
                                      </p:cBhvr>
                                      <p:to>
                                        <p:strVal val="visible"/>
                                      </p:to>
                                    </p:set>
                                    <p:animEffect transition="in" filter="fade">
                                      <p:cBhvr>
                                        <p:cTn id="25" dur="500"/>
                                        <p:tgtEl>
                                          <p:spTgt spid="9">
                                            <p:txEl>
                                              <p:pRg st="2" end="2"/>
                                            </p:txEl>
                                          </p:spTgt>
                                        </p:tgtEl>
                                      </p:cBhvr>
                                    </p:animEffect>
                                  </p:childTnLst>
                                </p:cTn>
                              </p:par>
                            </p:childTnLst>
                          </p:cTn>
                        </p:par>
                        <p:par>
                          <p:cTn id="26" fill="hold">
                            <p:stCondLst>
                              <p:cond delay="2500"/>
                            </p:stCondLst>
                            <p:childTnLst>
                              <p:par>
                                <p:cTn id="27" presetID="26" presetClass="emph" presetSubtype="0" fill="hold" grpId="0" nodeType="afterEffect">
                                  <p:stCondLst>
                                    <p:cond delay="1500"/>
                                  </p:stCondLst>
                                  <p:iterate type="wd">
                                    <p:tmPct val="10000"/>
                                  </p:iterate>
                                  <p:childTnLst>
                                    <p:animEffect transition="out" filter="fade">
                                      <p:cBhvr>
                                        <p:cTn id="28" dur="2000" tmFilter="0, 0; .2, .5; .8, .5; 1, 0"/>
                                        <p:tgtEl>
                                          <p:spTgt spid="9">
                                            <p:txEl>
                                              <p:pRg st="0" end="0"/>
                                            </p:txEl>
                                          </p:spTgt>
                                        </p:tgtEl>
                                      </p:cBhvr>
                                    </p:animEffect>
                                    <p:animScale>
                                      <p:cBhvr>
                                        <p:cTn id="29" dur="1000" autoRev="1" fill="hold"/>
                                        <p:tgtEl>
                                          <p:spTgt spid="9">
                                            <p:txEl>
                                              <p:pRg st="0" end="0"/>
                                            </p:txEl>
                                          </p:spTgt>
                                        </p:tgtEl>
                                      </p:cBhvr>
                                      <p:by x="105000" y="105000"/>
                                    </p:animScale>
                                  </p:childTnLst>
                                </p:cTn>
                              </p:par>
                            </p:childTnLst>
                          </p:cTn>
                        </p:par>
                        <p:par>
                          <p:cTn id="30" fill="hold">
                            <p:stCondLst>
                              <p:cond delay="7000"/>
                            </p:stCondLst>
                            <p:childTnLst>
                              <p:par>
                                <p:cTn id="31" presetID="26" presetClass="emph" presetSubtype="0" fill="hold" grpId="0" nodeType="afterEffect">
                                  <p:stCondLst>
                                    <p:cond delay="3000"/>
                                  </p:stCondLst>
                                  <p:iterate type="wd">
                                    <p:tmPct val="10000"/>
                                  </p:iterate>
                                  <p:childTnLst>
                                    <p:animEffect transition="out" filter="fade">
                                      <p:cBhvr>
                                        <p:cTn id="32" dur="2000" tmFilter="0, 0; .2, .5; .8, .5; 1, 0"/>
                                        <p:tgtEl>
                                          <p:spTgt spid="9">
                                            <p:txEl>
                                              <p:pRg st="1" end="1"/>
                                            </p:txEl>
                                          </p:spTgt>
                                        </p:tgtEl>
                                      </p:cBhvr>
                                    </p:animEffect>
                                    <p:animScale>
                                      <p:cBhvr>
                                        <p:cTn id="33" dur="1000" autoRev="1" fill="hold"/>
                                        <p:tgtEl>
                                          <p:spTgt spid="9">
                                            <p:txEl>
                                              <p:pRg st="1" end="1"/>
                                            </p:txEl>
                                          </p:spTgt>
                                        </p:tgtEl>
                                      </p:cBhvr>
                                      <p:by x="105000" y="105000"/>
                                    </p:animScale>
                                  </p:childTnLst>
                                </p:cTn>
                              </p:par>
                            </p:childTnLst>
                          </p:cTn>
                        </p:par>
                        <p:par>
                          <p:cTn id="34" fill="hold">
                            <p:stCondLst>
                              <p:cond delay="12400"/>
                            </p:stCondLst>
                            <p:childTnLst>
                              <p:par>
                                <p:cTn id="35" presetID="26" presetClass="emph" presetSubtype="0" fill="hold" grpId="0" nodeType="afterEffect">
                                  <p:stCondLst>
                                    <p:cond delay="3000"/>
                                  </p:stCondLst>
                                  <p:iterate type="wd">
                                    <p:tmPct val="10000"/>
                                  </p:iterate>
                                  <p:childTnLst>
                                    <p:animEffect transition="out" filter="fade">
                                      <p:cBhvr>
                                        <p:cTn id="36" dur="2000" tmFilter="0, 0; .2, .5; .8, .5; 1, 0"/>
                                        <p:tgtEl>
                                          <p:spTgt spid="9">
                                            <p:txEl>
                                              <p:pRg st="2" end="2"/>
                                            </p:txEl>
                                          </p:spTgt>
                                        </p:tgtEl>
                                      </p:cBhvr>
                                    </p:animEffect>
                                    <p:animScale>
                                      <p:cBhvr>
                                        <p:cTn id="37" dur="1000" autoRev="1" fill="hold"/>
                                        <p:tgtEl>
                                          <p:spTgt spid="9">
                                            <p:txEl>
                                              <p:pRg st="2" end="2"/>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3" grpId="0" autoUpdateAnimBg="0"/>
      <p:bldP spid="6" grpId="0"/>
      <p:bldP spid="9" grpId="0" build="p" advAuto="1500"/>
      <p:bldP spid="9" grpId="1"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smtClean="0">
                <a:solidFill>
                  <a:srgbClr val="0070C0"/>
                </a:solidFill>
                <a:cs typeface="Times New Roman" pitchFamily="18" charset="0"/>
              </a:rPr>
              <a:t>Règles de base</a:t>
            </a:r>
            <a:endParaRPr lang="fr-FR" altLang="fr-FR" sz="3200" dirty="0">
              <a:solidFill>
                <a:srgbClr val="0070C0"/>
              </a:solidFill>
              <a:cs typeface="Times New Roman" pitchFamily="18" charset="0"/>
            </a:endParaRP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63560" y="2699305"/>
            <a:ext cx="7759700" cy="46166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1200"/>
              </a:spcBef>
              <a:tabLst>
                <a:tab pos="1701800" algn="l"/>
              </a:tabLst>
            </a:pPr>
            <a:r>
              <a:rPr lang="fr-FR" altLang="fr-FR" sz="2400" dirty="0">
                <a:cs typeface="Times New Roman" pitchFamily="18" charset="0"/>
                <a:sym typeface="Wingdings"/>
              </a:rPr>
              <a:t> Toujours </a:t>
            </a:r>
            <a:r>
              <a:rPr lang="fr-FR" altLang="fr-FR" sz="2400" dirty="0" smtClean="0">
                <a:cs typeface="Times New Roman" pitchFamily="18" charset="0"/>
                <a:sym typeface="Wingdings"/>
              </a:rPr>
              <a:t>un titre visible pour chaque </a:t>
            </a:r>
            <a:endParaRPr lang="fr-FR" altLang="fr-FR" sz="2000" b="0" dirty="0" smtClean="0">
              <a:cs typeface="Times New Roman" pitchFamily="18" charset="0"/>
            </a:endParaRPr>
          </a:p>
        </p:txBody>
      </p:sp>
      <p:sp>
        <p:nvSpPr>
          <p:cNvPr id="6" name="ZoneTexte 5"/>
          <p:cNvSpPr txBox="1"/>
          <p:nvPr/>
        </p:nvSpPr>
        <p:spPr>
          <a:xfrm>
            <a:off x="269875" y="2008188"/>
            <a:ext cx="846138" cy="830262"/>
          </a:xfrm>
          <a:prstGeom prst="rect">
            <a:avLst/>
          </a:prstGeom>
          <a:noFill/>
        </p:spPr>
        <p:txBody>
          <a:bodyPr>
            <a:spAutoFit/>
          </a:bodyPr>
          <a:lstStyle/>
          <a:p>
            <a:pPr>
              <a:defRPr/>
            </a:pPr>
            <a:fld id="{B1D5369B-F457-4026-B489-74DB33124BE2}" type="slidenum">
              <a:rPr lang="fr-FR" sz="4800">
                <a:solidFill>
                  <a:schemeClr val="bg1">
                    <a:lumMod val="65000"/>
                  </a:schemeClr>
                </a:solidFill>
              </a:rPr>
              <a:pPr>
                <a:defRPr/>
              </a:pPr>
              <a:t>2</a:t>
            </a:fld>
            <a:endParaRPr lang="fr-FR" sz="4800" dirty="0">
              <a:solidFill>
                <a:schemeClr val="bg1">
                  <a:lumMod val="65000"/>
                </a:schemeClr>
              </a:solidFill>
            </a:endParaRPr>
          </a:p>
        </p:txBody>
      </p:sp>
      <p:sp>
        <p:nvSpPr>
          <p:cNvPr id="2" name="ZoneTexte 1"/>
          <p:cNvSpPr txBox="1"/>
          <p:nvPr/>
        </p:nvSpPr>
        <p:spPr>
          <a:xfrm>
            <a:off x="4994004" y="1715800"/>
            <a:ext cx="1229862" cy="584775"/>
          </a:xfrm>
          <a:prstGeom prst="wedgeRectCallout">
            <a:avLst>
              <a:gd name="adj1" fmla="val 41125"/>
              <a:gd name="adj2" fmla="val -145990"/>
            </a:avLst>
          </a:prstGeom>
          <a:solidFill>
            <a:schemeClr val="accent2">
              <a:lumMod val="20000"/>
              <a:lumOff val="80000"/>
            </a:schemeClr>
          </a:solidFill>
          <a:ln w="28575">
            <a:solidFill>
              <a:schemeClr val="bg1"/>
            </a:solidFill>
          </a:ln>
        </p:spPr>
        <p:txBody>
          <a:bodyPr wrap="square" rtlCol="0">
            <a:spAutoFit/>
          </a:bodyPr>
          <a:lstStyle/>
          <a:p>
            <a:r>
              <a:rPr lang="fr-FR" sz="1600" dirty="0" smtClean="0"/>
              <a:t>Exemple ici</a:t>
            </a:r>
            <a:endParaRPr lang="fr-FR" sz="1600" dirty="0"/>
          </a:p>
        </p:txBody>
      </p:sp>
      <p:sp>
        <p:nvSpPr>
          <p:cNvPr id="7" name="Text Box 13"/>
          <p:cNvSpPr txBox="1">
            <a:spLocks noChangeArrowheads="1"/>
          </p:cNvSpPr>
          <p:nvPr/>
        </p:nvSpPr>
        <p:spPr bwMode="auto">
          <a:xfrm>
            <a:off x="1363560" y="3238462"/>
            <a:ext cx="7759700" cy="46166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1200"/>
              </a:spcBef>
              <a:tabLst>
                <a:tab pos="1701800" algn="l"/>
              </a:tabLst>
            </a:pPr>
            <a:r>
              <a:rPr lang="fr-FR" altLang="fr-FR" sz="2400" dirty="0" smtClean="0">
                <a:cs typeface="Times New Roman" pitchFamily="18" charset="0"/>
                <a:sym typeface="Wingdings"/>
              </a:rPr>
              <a:t> </a:t>
            </a:r>
            <a:r>
              <a:rPr lang="fr-FR" altLang="fr-FR" sz="2400" dirty="0" smtClean="0">
                <a:cs typeface="Times New Roman" pitchFamily="18" charset="0"/>
              </a:rPr>
              <a:t>Toujours un N° de # visible</a:t>
            </a:r>
            <a:endParaRPr lang="fr-FR" altLang="fr-FR" sz="2000" b="0" dirty="0" smtClean="0">
              <a:cs typeface="Times New Roman" pitchFamily="18" charset="0"/>
            </a:endParaRPr>
          </a:p>
        </p:txBody>
      </p:sp>
      <p:sp>
        <p:nvSpPr>
          <p:cNvPr id="8" name="Text Box 13"/>
          <p:cNvSpPr txBox="1">
            <a:spLocks noChangeArrowheads="1"/>
          </p:cNvSpPr>
          <p:nvPr/>
        </p:nvSpPr>
        <p:spPr bwMode="auto">
          <a:xfrm>
            <a:off x="1363560" y="3777175"/>
            <a:ext cx="7759700" cy="46166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1200"/>
              </a:spcBef>
              <a:tabLst>
                <a:tab pos="1701800" algn="l"/>
              </a:tabLst>
            </a:pPr>
            <a:r>
              <a:rPr lang="fr-FR" altLang="fr-FR" sz="2400" dirty="0" smtClean="0">
                <a:cs typeface="Times New Roman" pitchFamily="18" charset="0"/>
                <a:sym typeface="Wingdings"/>
              </a:rPr>
              <a:t> Une charte graphique simple, lisible et animée</a:t>
            </a:r>
          </a:p>
        </p:txBody>
      </p:sp>
      <p:sp>
        <p:nvSpPr>
          <p:cNvPr id="9" name="Text Box 13"/>
          <p:cNvSpPr txBox="1">
            <a:spLocks noChangeArrowheads="1"/>
          </p:cNvSpPr>
          <p:nvPr/>
        </p:nvSpPr>
        <p:spPr bwMode="auto">
          <a:xfrm>
            <a:off x="1363560" y="4350720"/>
            <a:ext cx="7759700" cy="46166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1200"/>
              </a:spcBef>
              <a:tabLst>
                <a:tab pos="1701800" algn="l"/>
              </a:tabLst>
            </a:pPr>
            <a:r>
              <a:rPr lang="fr-FR" altLang="fr-FR" sz="2400" dirty="0" smtClean="0">
                <a:cs typeface="Times New Roman" pitchFamily="18" charset="0"/>
                <a:sym typeface="Wingdings"/>
              </a:rPr>
              <a:t> Un orthographe irréprochable</a:t>
            </a:r>
          </a:p>
        </p:txBody>
      </p:sp>
      <p:sp>
        <p:nvSpPr>
          <p:cNvPr id="10" name="Text Box 13"/>
          <p:cNvSpPr txBox="1">
            <a:spLocks noChangeArrowheads="1"/>
          </p:cNvSpPr>
          <p:nvPr/>
        </p:nvSpPr>
        <p:spPr bwMode="auto">
          <a:xfrm>
            <a:off x="1363560" y="4902017"/>
            <a:ext cx="7759700" cy="46166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1200"/>
              </a:spcBef>
              <a:tabLst>
                <a:tab pos="1701800" algn="l"/>
              </a:tabLst>
            </a:pPr>
            <a:r>
              <a:rPr lang="fr-FR" altLang="fr-FR" sz="2400" dirty="0" smtClean="0">
                <a:cs typeface="Times New Roman" pitchFamily="18" charset="0"/>
                <a:sym typeface="Wingdings"/>
              </a:rPr>
              <a:t> Peu de texte</a:t>
            </a:r>
            <a:endParaRPr lang="fr-FR" altLang="fr-FR" sz="2400" dirty="0">
              <a:cs typeface="Times New Roman" pitchFamily="18" charset="0"/>
              <a:sym typeface="Wingdings"/>
            </a:endParaRPr>
          </a:p>
        </p:txBody>
      </p:sp>
      <p:sp>
        <p:nvSpPr>
          <p:cNvPr id="11" name="ZoneTexte 10"/>
          <p:cNvSpPr txBox="1"/>
          <p:nvPr/>
        </p:nvSpPr>
        <p:spPr>
          <a:xfrm>
            <a:off x="38966" y="3176906"/>
            <a:ext cx="1229862" cy="584775"/>
          </a:xfrm>
          <a:prstGeom prst="wedgeRectCallout">
            <a:avLst>
              <a:gd name="adj1" fmla="val 9113"/>
              <a:gd name="adj2" fmla="val -124273"/>
            </a:avLst>
          </a:prstGeom>
          <a:solidFill>
            <a:schemeClr val="accent2">
              <a:lumMod val="20000"/>
              <a:lumOff val="80000"/>
            </a:schemeClr>
          </a:solidFill>
          <a:ln w="28575">
            <a:solidFill>
              <a:schemeClr val="bg1"/>
            </a:solidFill>
          </a:ln>
        </p:spPr>
        <p:txBody>
          <a:bodyPr wrap="square" rtlCol="0">
            <a:spAutoFit/>
          </a:bodyPr>
          <a:lstStyle/>
          <a:p>
            <a:r>
              <a:rPr lang="fr-FR" sz="1600" dirty="0" smtClean="0"/>
              <a:t>Exemple ici</a:t>
            </a:r>
            <a:endParaRPr lang="fr-FR" sz="1600" dirty="0"/>
          </a:p>
        </p:txBody>
      </p:sp>
      <p:sp>
        <p:nvSpPr>
          <p:cNvPr id="12" name="Text Box 13"/>
          <p:cNvSpPr txBox="1">
            <a:spLocks noChangeArrowheads="1"/>
          </p:cNvSpPr>
          <p:nvPr/>
        </p:nvSpPr>
        <p:spPr bwMode="auto">
          <a:xfrm>
            <a:off x="1363560" y="5425255"/>
            <a:ext cx="7759700" cy="46166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1200"/>
              </a:spcBef>
              <a:tabLst>
                <a:tab pos="1701800" algn="l"/>
              </a:tabLst>
            </a:pPr>
            <a:r>
              <a:rPr lang="fr-FR" altLang="fr-FR" sz="2400" dirty="0" smtClean="0">
                <a:cs typeface="Times New Roman" pitchFamily="18" charset="0"/>
                <a:sym typeface="Wingdings"/>
              </a:rPr>
              <a:t> Une bande de suivi chronologique contextuelle</a:t>
            </a:r>
            <a:endParaRPr lang="fr-FR" altLang="fr-FR" sz="2400" dirty="0">
              <a:cs typeface="Times New Roman" pitchFamily="18" charset="0"/>
              <a:sym typeface="Wingdings"/>
            </a:endParaRPr>
          </a:p>
        </p:txBody>
      </p:sp>
      <p:sp>
        <p:nvSpPr>
          <p:cNvPr id="3" name="ZoneTexte 2"/>
          <p:cNvSpPr txBox="1"/>
          <p:nvPr/>
        </p:nvSpPr>
        <p:spPr>
          <a:xfrm>
            <a:off x="4561924" y="132991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Ent</a:t>
            </a:r>
            <a:endParaRPr lang="fr-FR" sz="2000" b="0" dirty="0"/>
          </a:p>
        </p:txBody>
      </p:sp>
      <p:sp>
        <p:nvSpPr>
          <p:cNvPr id="14" name="ZoneTexte 13"/>
          <p:cNvSpPr txBox="1"/>
          <p:nvPr/>
        </p:nvSpPr>
        <p:spPr>
          <a:xfrm>
            <a:off x="5326297" y="132991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OI1</a:t>
            </a:r>
            <a:endParaRPr lang="fr-FR" sz="2000" b="0" dirty="0"/>
          </a:p>
        </p:txBody>
      </p:sp>
      <p:sp>
        <p:nvSpPr>
          <p:cNvPr id="15" name="ZoneTexte 14"/>
          <p:cNvSpPr txBox="1"/>
          <p:nvPr/>
        </p:nvSpPr>
        <p:spPr>
          <a:xfrm>
            <a:off x="6090670" y="132991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OI2</a:t>
            </a:r>
            <a:endParaRPr lang="fr-FR" sz="2000" b="0" dirty="0"/>
          </a:p>
        </p:txBody>
      </p:sp>
      <p:sp>
        <p:nvSpPr>
          <p:cNvPr id="16" name="ZoneTexte 15"/>
          <p:cNvSpPr txBox="1"/>
          <p:nvPr/>
        </p:nvSpPr>
        <p:spPr>
          <a:xfrm>
            <a:off x="6855043" y="132991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OE1</a:t>
            </a:r>
            <a:endParaRPr lang="fr-FR" sz="2000" b="0" dirty="0"/>
          </a:p>
        </p:txBody>
      </p:sp>
      <p:sp>
        <p:nvSpPr>
          <p:cNvPr id="17" name="ZoneTexte 16"/>
          <p:cNvSpPr txBox="1"/>
          <p:nvPr/>
        </p:nvSpPr>
        <p:spPr>
          <a:xfrm>
            <a:off x="7619416" y="132991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OE2</a:t>
            </a:r>
            <a:endParaRPr lang="fr-FR" sz="2000" b="0" dirty="0"/>
          </a:p>
        </p:txBody>
      </p:sp>
      <p:sp>
        <p:nvSpPr>
          <p:cNvPr id="18" name="ZoneTexte 17"/>
          <p:cNvSpPr txBox="1"/>
          <p:nvPr/>
        </p:nvSpPr>
        <p:spPr>
          <a:xfrm>
            <a:off x="8383790" y="132991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Act</a:t>
            </a:r>
            <a:endParaRPr lang="fr-FR" sz="2000" b="0" dirty="0"/>
          </a:p>
        </p:txBody>
      </p:sp>
      <p:sp>
        <p:nvSpPr>
          <p:cNvPr id="20" name="ZoneTexte 19"/>
          <p:cNvSpPr txBox="1"/>
          <p:nvPr/>
        </p:nvSpPr>
        <p:spPr>
          <a:xfrm>
            <a:off x="7370361" y="2008188"/>
            <a:ext cx="1229862" cy="584775"/>
          </a:xfrm>
          <a:prstGeom prst="wedgeRectCallout">
            <a:avLst>
              <a:gd name="adj1" fmla="val -22692"/>
              <a:gd name="adj2" fmla="val -102989"/>
            </a:avLst>
          </a:prstGeom>
          <a:solidFill>
            <a:schemeClr val="accent2">
              <a:lumMod val="20000"/>
              <a:lumOff val="80000"/>
            </a:schemeClr>
          </a:solidFill>
          <a:ln w="28575">
            <a:solidFill>
              <a:schemeClr val="bg1"/>
            </a:solidFill>
          </a:ln>
        </p:spPr>
        <p:txBody>
          <a:bodyPr wrap="square" rtlCol="0">
            <a:spAutoFit/>
          </a:bodyPr>
          <a:lstStyle/>
          <a:p>
            <a:r>
              <a:rPr lang="fr-FR" sz="1600" dirty="0" smtClean="0"/>
              <a:t>Exemple ici</a:t>
            </a:r>
            <a:endParaRPr lang="fr-FR" sz="1600" dirty="0"/>
          </a:p>
        </p:txBody>
      </p:sp>
      <p:sp>
        <p:nvSpPr>
          <p:cNvPr id="21" name="ZoneTexte 20"/>
          <p:cNvSpPr txBox="1"/>
          <p:nvPr/>
        </p:nvSpPr>
        <p:spPr>
          <a:xfrm>
            <a:off x="4561924" y="127832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err="1" smtClean="0">
                <a:solidFill>
                  <a:schemeClr val="bg1"/>
                </a:solidFill>
              </a:rPr>
              <a:t>Ent</a:t>
            </a:r>
            <a:endParaRPr lang="fr-FR" sz="2000" dirty="0">
              <a:solidFill>
                <a:schemeClr val="bg1"/>
              </a:solidFill>
            </a:endParaRPr>
          </a:p>
        </p:txBody>
      </p:sp>
      <p:sp>
        <p:nvSpPr>
          <p:cNvPr id="22" name="ZoneTexte 21"/>
          <p:cNvSpPr txBox="1"/>
          <p:nvPr/>
        </p:nvSpPr>
        <p:spPr>
          <a:xfrm>
            <a:off x="5326297" y="127832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OI1</a:t>
            </a:r>
            <a:endParaRPr lang="fr-FR" sz="2000" dirty="0">
              <a:solidFill>
                <a:schemeClr val="bg1"/>
              </a:solidFill>
            </a:endParaRPr>
          </a:p>
        </p:txBody>
      </p:sp>
      <p:sp>
        <p:nvSpPr>
          <p:cNvPr id="23" name="ZoneTexte 22"/>
          <p:cNvSpPr txBox="1"/>
          <p:nvPr/>
        </p:nvSpPr>
        <p:spPr>
          <a:xfrm>
            <a:off x="6090670" y="127832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OI2</a:t>
            </a:r>
            <a:endParaRPr lang="fr-FR" sz="2000" dirty="0">
              <a:solidFill>
                <a:schemeClr val="bg1"/>
              </a:solidFill>
            </a:endParaRPr>
          </a:p>
        </p:txBody>
      </p:sp>
      <p:sp>
        <p:nvSpPr>
          <p:cNvPr id="24" name="ZoneTexte 23"/>
          <p:cNvSpPr txBox="1"/>
          <p:nvPr/>
        </p:nvSpPr>
        <p:spPr>
          <a:xfrm>
            <a:off x="6855043" y="127832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OE1</a:t>
            </a:r>
            <a:endParaRPr lang="fr-FR" sz="2000" dirty="0">
              <a:solidFill>
                <a:schemeClr val="bg1"/>
              </a:solidFill>
            </a:endParaRPr>
          </a:p>
        </p:txBody>
      </p:sp>
      <p:sp>
        <p:nvSpPr>
          <p:cNvPr id="25" name="ZoneTexte 24"/>
          <p:cNvSpPr txBox="1"/>
          <p:nvPr/>
        </p:nvSpPr>
        <p:spPr>
          <a:xfrm>
            <a:off x="7619416" y="127832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OE2</a:t>
            </a:r>
            <a:endParaRPr lang="fr-FR" sz="2000" dirty="0">
              <a:solidFill>
                <a:schemeClr val="bg1"/>
              </a:solidFill>
            </a:endParaRPr>
          </a:p>
        </p:txBody>
      </p:sp>
      <p:sp>
        <p:nvSpPr>
          <p:cNvPr id="26" name="ZoneTexte 25"/>
          <p:cNvSpPr txBox="1"/>
          <p:nvPr/>
        </p:nvSpPr>
        <p:spPr>
          <a:xfrm>
            <a:off x="8383790" y="127832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err="1" smtClean="0">
                <a:solidFill>
                  <a:schemeClr val="bg1"/>
                </a:solidFill>
              </a:rPr>
              <a:t>Act</a:t>
            </a:r>
            <a:endParaRPr lang="fr-FR" sz="2000" dirty="0">
              <a:solidFill>
                <a:schemeClr val="bg1"/>
              </a:solidFill>
            </a:endParaRPr>
          </a:p>
        </p:txBody>
      </p:sp>
    </p:spTree>
    <p:extLst>
      <p:ext uri="{BB962C8B-B14F-4D97-AF65-F5344CB8AC3E}">
        <p14:creationId xmlns:p14="http://schemas.microsoft.com/office/powerpoint/2010/main" xmlns="" val="1572719915"/>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40973"/>
                                        </p:tgtEl>
                                        <p:attrNameLst>
                                          <p:attrName>style.visibility</p:attrName>
                                        </p:attrNameLst>
                                      </p:cBhvr>
                                      <p:to>
                                        <p:strVal val="visible"/>
                                      </p:to>
                                    </p:set>
                                    <p:animEffect transition="in" filter="fade">
                                      <p:cBhvr>
                                        <p:cTn id="13" dur="1000"/>
                                        <p:tgtEl>
                                          <p:spTgt spid="40973"/>
                                        </p:tgtEl>
                                      </p:cBhvr>
                                    </p:animEffect>
                                    <p:anim calcmode="lin" valueType="num">
                                      <p:cBhvr>
                                        <p:cTn id="14" dur="1000" fill="hold"/>
                                        <p:tgtEl>
                                          <p:spTgt spid="40973"/>
                                        </p:tgtEl>
                                        <p:attrNameLst>
                                          <p:attrName>ppt_x</p:attrName>
                                        </p:attrNameLst>
                                      </p:cBhvr>
                                      <p:tavLst>
                                        <p:tav tm="0">
                                          <p:val>
                                            <p:strVal val="#ppt_x"/>
                                          </p:val>
                                        </p:tav>
                                        <p:tav tm="100000">
                                          <p:val>
                                            <p:strVal val="#ppt_x"/>
                                          </p:val>
                                        </p:tav>
                                      </p:tavLst>
                                    </p:anim>
                                    <p:anim calcmode="lin" valueType="num">
                                      <p:cBhvr>
                                        <p:cTn id="15" dur="1000" fill="hold"/>
                                        <p:tgtEl>
                                          <p:spTgt spid="4097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1" nodeType="clickEffect">
                                  <p:stCondLst>
                                    <p:cond delay="0"/>
                                  </p:stCondLst>
                                  <p:iterate type="wd">
                                    <p:tmPct val="0"/>
                                  </p:iterate>
                                  <p:childTnLst>
                                    <p:set>
                                      <p:cBhvr>
                                        <p:cTn id="19" dur="1" fill="hold">
                                          <p:stCondLst>
                                            <p:cond delay="0"/>
                                          </p:stCondLst>
                                        </p:cTn>
                                        <p:tgtEl>
                                          <p:spTgt spid="51">
                                            <p:txEl>
                                              <p:pRg st="0" end="0"/>
                                            </p:txEl>
                                          </p:spTgt>
                                        </p:tgtEl>
                                        <p:attrNameLst>
                                          <p:attrName>style.visibility</p:attrName>
                                        </p:attrNameLst>
                                      </p:cBhvr>
                                      <p:to>
                                        <p:strVal val="visible"/>
                                      </p:to>
                                    </p:set>
                                    <p:animEffect transition="in" filter="fade">
                                      <p:cBhvr>
                                        <p:cTn id="20" dur="1000"/>
                                        <p:tgtEl>
                                          <p:spTgt spid="51">
                                            <p:txEl>
                                              <p:pRg st="0" end="0"/>
                                            </p:txEl>
                                          </p:spTgt>
                                        </p:tgtEl>
                                      </p:cBhvr>
                                    </p:animEffect>
                                  </p:childTnLst>
                                </p:cTn>
                              </p:par>
                            </p:childTnLst>
                          </p:cTn>
                        </p:par>
                        <p:par>
                          <p:cTn id="21" fill="hold">
                            <p:stCondLst>
                              <p:cond delay="1000"/>
                            </p:stCondLst>
                            <p:childTnLst>
                              <p:par>
                                <p:cTn id="22" presetID="26" presetClass="emph" presetSubtype="0" fill="hold" grpId="0" nodeType="afterEffect">
                                  <p:stCondLst>
                                    <p:cond delay="500"/>
                                  </p:stCondLst>
                                  <p:iterate type="wd">
                                    <p:tmPct val="10000"/>
                                  </p:iterate>
                                  <p:childTnLst>
                                    <p:animEffect transition="out" filter="fade">
                                      <p:cBhvr>
                                        <p:cTn id="23" dur="1000" tmFilter="0, 0; .2, .5; .8, .5; 1, 0"/>
                                        <p:tgtEl>
                                          <p:spTgt spid="51">
                                            <p:txEl>
                                              <p:pRg st="0" end="0"/>
                                            </p:txEl>
                                          </p:spTgt>
                                        </p:tgtEl>
                                      </p:cBhvr>
                                    </p:animEffect>
                                    <p:animScale>
                                      <p:cBhvr>
                                        <p:cTn id="24" dur="500" autoRev="1" fill="hold"/>
                                        <p:tgtEl>
                                          <p:spTgt spid="51">
                                            <p:txEl>
                                              <p:pRg st="0" end="0"/>
                                            </p:txEl>
                                          </p:spTgt>
                                        </p:tgtEl>
                                      </p:cBhvr>
                                      <p:by x="105000" y="105000"/>
                                    </p:animScale>
                                  </p:childTnLst>
                                </p:cTn>
                              </p:par>
                            </p:childTnLst>
                          </p:cTn>
                        </p:par>
                        <p:par>
                          <p:cTn id="25" fill="hold">
                            <p:stCondLst>
                              <p:cond delay="3100"/>
                            </p:stCondLst>
                            <p:childTnLst>
                              <p:par>
                                <p:cTn id="26" presetID="10" presetClass="entr" presetSubtype="0" fill="hold" grpId="0" nodeType="after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500"/>
                                        <p:tgtEl>
                                          <p:spTgt spid="2"/>
                                        </p:tgtEl>
                                      </p:cBhvr>
                                    </p:animEffec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1" nodeType="clickEffect">
                                  <p:stCondLst>
                                    <p:cond delay="0"/>
                                  </p:stCondLst>
                                  <p:iterate type="wd">
                                    <p:tmPct val="0"/>
                                  </p:iterate>
                                  <p:childTnLst>
                                    <p:set>
                                      <p:cBhvr>
                                        <p:cTn id="32" dur="1" fill="hold">
                                          <p:stCondLst>
                                            <p:cond delay="0"/>
                                          </p:stCondLst>
                                        </p:cTn>
                                        <p:tgtEl>
                                          <p:spTgt spid="7">
                                            <p:txEl>
                                              <p:pRg st="0" end="0"/>
                                            </p:txEl>
                                          </p:spTgt>
                                        </p:tgtEl>
                                        <p:attrNameLst>
                                          <p:attrName>style.visibility</p:attrName>
                                        </p:attrNameLst>
                                      </p:cBhvr>
                                      <p:to>
                                        <p:strVal val="visible"/>
                                      </p:to>
                                    </p:set>
                                    <p:animEffect transition="in" filter="fade">
                                      <p:cBhvr>
                                        <p:cTn id="33" dur="500"/>
                                        <p:tgtEl>
                                          <p:spTgt spid="7">
                                            <p:txEl>
                                              <p:pRg st="0" end="0"/>
                                            </p:txEl>
                                          </p:spTgt>
                                        </p:tgtEl>
                                      </p:cBhvr>
                                    </p:animEffect>
                                  </p:childTnLst>
                                </p:cTn>
                              </p:par>
                            </p:childTnLst>
                          </p:cTn>
                        </p:par>
                        <p:par>
                          <p:cTn id="34" fill="hold">
                            <p:stCondLst>
                              <p:cond delay="500"/>
                            </p:stCondLst>
                            <p:childTnLst>
                              <p:par>
                                <p:cTn id="35" presetID="26" presetClass="emph" presetSubtype="0" fill="hold" grpId="0" nodeType="afterEffect">
                                  <p:stCondLst>
                                    <p:cond delay="500"/>
                                  </p:stCondLst>
                                  <p:iterate type="wd">
                                    <p:tmPct val="10000"/>
                                  </p:iterate>
                                  <p:childTnLst>
                                    <p:animEffect transition="out" filter="fade">
                                      <p:cBhvr>
                                        <p:cTn id="36" dur="2000" tmFilter="0, 0; .2, .5; .8, .5; 1, 0"/>
                                        <p:tgtEl>
                                          <p:spTgt spid="7">
                                            <p:txEl>
                                              <p:pRg st="0" end="0"/>
                                            </p:txEl>
                                          </p:spTgt>
                                        </p:tgtEl>
                                      </p:cBhvr>
                                    </p:animEffect>
                                    <p:animScale>
                                      <p:cBhvr>
                                        <p:cTn id="37" dur="1000" autoRev="1" fill="hold"/>
                                        <p:tgtEl>
                                          <p:spTgt spid="7">
                                            <p:txEl>
                                              <p:pRg st="0" end="0"/>
                                            </p:txEl>
                                          </p:spTgt>
                                        </p:tgtEl>
                                      </p:cBhvr>
                                      <p:by x="105000" y="105000"/>
                                    </p:animScale>
                                  </p:childTnLst>
                                </p:cTn>
                              </p:par>
                            </p:childTnLst>
                          </p:cTn>
                        </p:par>
                        <p:par>
                          <p:cTn id="38" fill="hold">
                            <p:stCondLst>
                              <p:cond delay="4400"/>
                            </p:stCondLst>
                            <p:childTnLst>
                              <p:par>
                                <p:cTn id="39" presetID="10" presetClass="entr" presetSubtype="0" fill="hold" grpId="0" nodeType="after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500"/>
                                        <p:tgtEl>
                                          <p:spTgt spid="11"/>
                                        </p:tgtEl>
                                      </p:cBhvr>
                                    </p:animEffec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1" nodeType="clickEffect">
                                  <p:stCondLst>
                                    <p:cond delay="0"/>
                                  </p:stCondLst>
                                  <p:iterate type="wd">
                                    <p:tmPct val="0"/>
                                  </p:iterate>
                                  <p:childTnLst>
                                    <p:set>
                                      <p:cBhvr>
                                        <p:cTn id="45" dur="1" fill="hold">
                                          <p:stCondLst>
                                            <p:cond delay="0"/>
                                          </p:stCondLst>
                                        </p:cTn>
                                        <p:tgtEl>
                                          <p:spTgt spid="8">
                                            <p:txEl>
                                              <p:pRg st="0" end="0"/>
                                            </p:txEl>
                                          </p:spTgt>
                                        </p:tgtEl>
                                        <p:attrNameLst>
                                          <p:attrName>style.visibility</p:attrName>
                                        </p:attrNameLst>
                                      </p:cBhvr>
                                      <p:to>
                                        <p:strVal val="visible"/>
                                      </p:to>
                                    </p:set>
                                    <p:animEffect transition="in" filter="fade">
                                      <p:cBhvr>
                                        <p:cTn id="46" dur="500"/>
                                        <p:tgtEl>
                                          <p:spTgt spid="8">
                                            <p:txEl>
                                              <p:pRg st="0" end="0"/>
                                            </p:txEl>
                                          </p:spTgt>
                                        </p:tgtEl>
                                      </p:cBhvr>
                                    </p:animEffect>
                                  </p:childTnLst>
                                </p:cTn>
                              </p:par>
                            </p:childTnLst>
                          </p:cTn>
                        </p:par>
                        <p:par>
                          <p:cTn id="47" fill="hold">
                            <p:stCondLst>
                              <p:cond delay="500"/>
                            </p:stCondLst>
                            <p:childTnLst>
                              <p:par>
                                <p:cTn id="48" presetID="26" presetClass="emph" presetSubtype="0" fill="hold" grpId="0" nodeType="afterEffect">
                                  <p:stCondLst>
                                    <p:cond delay="500"/>
                                  </p:stCondLst>
                                  <p:iterate type="wd">
                                    <p:tmPct val="10000"/>
                                  </p:iterate>
                                  <p:childTnLst>
                                    <p:animEffect transition="out" filter="fade">
                                      <p:cBhvr>
                                        <p:cTn id="49" dur="2000" tmFilter="0, 0; .2, .5; .8, .5; 1, 0"/>
                                        <p:tgtEl>
                                          <p:spTgt spid="8">
                                            <p:txEl>
                                              <p:pRg st="0" end="0"/>
                                            </p:txEl>
                                          </p:spTgt>
                                        </p:tgtEl>
                                      </p:cBhvr>
                                    </p:animEffect>
                                    <p:animScale>
                                      <p:cBhvr>
                                        <p:cTn id="50" dur="1000" autoRev="1" fill="hold"/>
                                        <p:tgtEl>
                                          <p:spTgt spid="8">
                                            <p:txEl>
                                              <p:pRg st="0" end="0"/>
                                            </p:txEl>
                                          </p:spTgt>
                                        </p:tgtEl>
                                      </p:cBhvr>
                                      <p:by x="105000" y="105000"/>
                                    </p:animScale>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1" nodeType="clickEffect">
                                  <p:stCondLst>
                                    <p:cond delay="0"/>
                                  </p:stCondLst>
                                  <p:iterate type="wd">
                                    <p:tmPct val="0"/>
                                  </p:iterate>
                                  <p:childTnLst>
                                    <p:set>
                                      <p:cBhvr>
                                        <p:cTn id="54" dur="1" fill="hold">
                                          <p:stCondLst>
                                            <p:cond delay="0"/>
                                          </p:stCondLst>
                                        </p:cTn>
                                        <p:tgtEl>
                                          <p:spTgt spid="9">
                                            <p:txEl>
                                              <p:pRg st="0" end="0"/>
                                            </p:txEl>
                                          </p:spTgt>
                                        </p:tgtEl>
                                        <p:attrNameLst>
                                          <p:attrName>style.visibility</p:attrName>
                                        </p:attrNameLst>
                                      </p:cBhvr>
                                      <p:to>
                                        <p:strVal val="visible"/>
                                      </p:to>
                                    </p:set>
                                    <p:animEffect transition="in" filter="fade">
                                      <p:cBhvr>
                                        <p:cTn id="55" dur="500"/>
                                        <p:tgtEl>
                                          <p:spTgt spid="9">
                                            <p:txEl>
                                              <p:pRg st="0" end="0"/>
                                            </p:txEl>
                                          </p:spTgt>
                                        </p:tgtEl>
                                      </p:cBhvr>
                                    </p:animEffect>
                                  </p:childTnLst>
                                </p:cTn>
                              </p:par>
                            </p:childTnLst>
                          </p:cTn>
                        </p:par>
                        <p:par>
                          <p:cTn id="56" fill="hold">
                            <p:stCondLst>
                              <p:cond delay="500"/>
                            </p:stCondLst>
                            <p:childTnLst>
                              <p:par>
                                <p:cTn id="57" presetID="26" presetClass="emph" presetSubtype="0" fill="hold" grpId="0" nodeType="afterEffect">
                                  <p:stCondLst>
                                    <p:cond delay="500"/>
                                  </p:stCondLst>
                                  <p:iterate type="wd">
                                    <p:tmPct val="10000"/>
                                  </p:iterate>
                                  <p:childTnLst>
                                    <p:animEffect transition="out" filter="fade">
                                      <p:cBhvr>
                                        <p:cTn id="58" dur="2000" tmFilter="0, 0; .2, .5; .8, .5; 1, 0"/>
                                        <p:tgtEl>
                                          <p:spTgt spid="9">
                                            <p:txEl>
                                              <p:pRg st="0" end="0"/>
                                            </p:txEl>
                                          </p:spTgt>
                                        </p:tgtEl>
                                      </p:cBhvr>
                                    </p:animEffect>
                                    <p:animScale>
                                      <p:cBhvr>
                                        <p:cTn id="59" dur="1000" autoRev="1" fill="hold"/>
                                        <p:tgtEl>
                                          <p:spTgt spid="9">
                                            <p:txEl>
                                              <p:pRg st="0" end="0"/>
                                            </p:txEl>
                                          </p:spTgt>
                                        </p:tgtEl>
                                      </p:cBhvr>
                                      <p:by x="105000" y="105000"/>
                                    </p:animScale>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1" nodeType="clickEffect">
                                  <p:stCondLst>
                                    <p:cond delay="0"/>
                                  </p:stCondLst>
                                  <p:iterate type="wd">
                                    <p:tmPct val="0"/>
                                  </p:iterate>
                                  <p:childTnLst>
                                    <p:set>
                                      <p:cBhvr>
                                        <p:cTn id="63" dur="1" fill="hold">
                                          <p:stCondLst>
                                            <p:cond delay="0"/>
                                          </p:stCondLst>
                                        </p:cTn>
                                        <p:tgtEl>
                                          <p:spTgt spid="10">
                                            <p:txEl>
                                              <p:pRg st="0" end="0"/>
                                            </p:txEl>
                                          </p:spTgt>
                                        </p:tgtEl>
                                        <p:attrNameLst>
                                          <p:attrName>style.visibility</p:attrName>
                                        </p:attrNameLst>
                                      </p:cBhvr>
                                      <p:to>
                                        <p:strVal val="visible"/>
                                      </p:to>
                                    </p:set>
                                    <p:animEffect transition="in" filter="fade">
                                      <p:cBhvr>
                                        <p:cTn id="64" dur="500"/>
                                        <p:tgtEl>
                                          <p:spTgt spid="10">
                                            <p:txEl>
                                              <p:pRg st="0" end="0"/>
                                            </p:txEl>
                                          </p:spTgt>
                                        </p:tgtEl>
                                      </p:cBhvr>
                                    </p:animEffect>
                                  </p:childTnLst>
                                </p:cTn>
                              </p:par>
                            </p:childTnLst>
                          </p:cTn>
                        </p:par>
                        <p:par>
                          <p:cTn id="65" fill="hold">
                            <p:stCondLst>
                              <p:cond delay="500"/>
                            </p:stCondLst>
                            <p:childTnLst>
                              <p:par>
                                <p:cTn id="66" presetID="26" presetClass="emph" presetSubtype="0" fill="hold" grpId="0" nodeType="afterEffect">
                                  <p:stCondLst>
                                    <p:cond delay="500"/>
                                  </p:stCondLst>
                                  <p:iterate type="wd">
                                    <p:tmPct val="10000"/>
                                  </p:iterate>
                                  <p:childTnLst>
                                    <p:animEffect transition="out" filter="fade">
                                      <p:cBhvr>
                                        <p:cTn id="67" dur="2000" tmFilter="0, 0; .2, .5; .8, .5; 1, 0"/>
                                        <p:tgtEl>
                                          <p:spTgt spid="10">
                                            <p:txEl>
                                              <p:pRg st="0" end="0"/>
                                            </p:txEl>
                                          </p:spTgt>
                                        </p:tgtEl>
                                      </p:cBhvr>
                                    </p:animEffect>
                                    <p:animScale>
                                      <p:cBhvr>
                                        <p:cTn id="68" dur="1000" autoRev="1" fill="hold"/>
                                        <p:tgtEl>
                                          <p:spTgt spid="10">
                                            <p:txEl>
                                              <p:pRg st="0" end="0"/>
                                            </p:txEl>
                                          </p:spTgt>
                                        </p:tgtEl>
                                      </p:cBhvr>
                                      <p:by x="105000" y="105000"/>
                                    </p:animScale>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1" nodeType="clickEffect">
                                  <p:stCondLst>
                                    <p:cond delay="0"/>
                                  </p:stCondLst>
                                  <p:iterate type="wd">
                                    <p:tmPct val="0"/>
                                  </p:iterate>
                                  <p:childTnLst>
                                    <p:set>
                                      <p:cBhvr>
                                        <p:cTn id="72" dur="1" fill="hold">
                                          <p:stCondLst>
                                            <p:cond delay="0"/>
                                          </p:stCondLst>
                                        </p:cTn>
                                        <p:tgtEl>
                                          <p:spTgt spid="12">
                                            <p:txEl>
                                              <p:pRg st="0" end="0"/>
                                            </p:txEl>
                                          </p:spTgt>
                                        </p:tgtEl>
                                        <p:attrNameLst>
                                          <p:attrName>style.visibility</p:attrName>
                                        </p:attrNameLst>
                                      </p:cBhvr>
                                      <p:to>
                                        <p:strVal val="visible"/>
                                      </p:to>
                                    </p:set>
                                    <p:animEffect transition="in" filter="fade">
                                      <p:cBhvr>
                                        <p:cTn id="73" dur="500"/>
                                        <p:tgtEl>
                                          <p:spTgt spid="12">
                                            <p:txEl>
                                              <p:pRg st="0" end="0"/>
                                            </p:txEl>
                                          </p:spTgt>
                                        </p:tgtEl>
                                      </p:cBhvr>
                                    </p:animEffect>
                                  </p:childTnLst>
                                </p:cTn>
                              </p:par>
                            </p:childTnLst>
                          </p:cTn>
                        </p:par>
                        <p:par>
                          <p:cTn id="74" fill="hold">
                            <p:stCondLst>
                              <p:cond delay="500"/>
                            </p:stCondLst>
                            <p:childTnLst>
                              <p:par>
                                <p:cTn id="75" presetID="26" presetClass="emph" presetSubtype="0" fill="hold" grpId="0" nodeType="afterEffect">
                                  <p:stCondLst>
                                    <p:cond delay="500"/>
                                  </p:stCondLst>
                                  <p:iterate type="wd">
                                    <p:tmPct val="10000"/>
                                  </p:iterate>
                                  <p:childTnLst>
                                    <p:animEffect transition="out" filter="fade">
                                      <p:cBhvr>
                                        <p:cTn id="76" dur="2000" tmFilter="0, 0; .2, .5; .8, .5; 1, 0"/>
                                        <p:tgtEl>
                                          <p:spTgt spid="12">
                                            <p:txEl>
                                              <p:pRg st="0" end="0"/>
                                            </p:txEl>
                                          </p:spTgt>
                                        </p:tgtEl>
                                      </p:cBhvr>
                                    </p:animEffect>
                                    <p:animScale>
                                      <p:cBhvr>
                                        <p:cTn id="77" dur="1000" autoRev="1" fill="hold"/>
                                        <p:tgtEl>
                                          <p:spTgt spid="12">
                                            <p:txEl>
                                              <p:pRg st="0" end="0"/>
                                            </p:txEl>
                                          </p:spTgt>
                                        </p:tgtEl>
                                      </p:cBhvr>
                                      <p:by x="105000" y="105000"/>
                                    </p:animScale>
                                  </p:childTnLst>
                                </p:cTn>
                              </p:par>
                            </p:childTnLst>
                          </p:cTn>
                        </p:par>
                        <p:par>
                          <p:cTn id="78" fill="hold">
                            <p:stCondLst>
                              <p:cond delay="4200"/>
                            </p:stCondLst>
                            <p:childTnLst>
                              <p:par>
                                <p:cTn id="79" presetID="10" presetClass="entr" presetSubtype="0" fill="hold" grpId="0" nodeType="afterEffect">
                                  <p:stCondLst>
                                    <p:cond delay="0"/>
                                  </p:stCondLst>
                                  <p:childTnLst>
                                    <p:set>
                                      <p:cBhvr>
                                        <p:cTn id="80" dur="1" fill="hold">
                                          <p:stCondLst>
                                            <p:cond delay="0"/>
                                          </p:stCondLst>
                                        </p:cTn>
                                        <p:tgtEl>
                                          <p:spTgt spid="3"/>
                                        </p:tgtEl>
                                        <p:attrNameLst>
                                          <p:attrName>style.visibility</p:attrName>
                                        </p:attrNameLst>
                                      </p:cBhvr>
                                      <p:to>
                                        <p:strVal val="visible"/>
                                      </p:to>
                                    </p:set>
                                    <p:animEffect transition="in" filter="fade">
                                      <p:cBhvr>
                                        <p:cTn id="81" dur="500"/>
                                        <p:tgtEl>
                                          <p:spTgt spid="3"/>
                                        </p:tgtEl>
                                      </p:cBhvr>
                                    </p:animEffect>
                                  </p:childTnLst>
                                </p:cTn>
                              </p:par>
                            </p:childTnLst>
                          </p:cTn>
                        </p:par>
                        <p:par>
                          <p:cTn id="82" fill="hold">
                            <p:stCondLst>
                              <p:cond delay="4700"/>
                            </p:stCondLst>
                            <p:childTnLst>
                              <p:par>
                                <p:cTn id="83" presetID="10" presetClass="entr" presetSubtype="0" fill="hold" grpId="0" nodeType="afterEffect">
                                  <p:stCondLst>
                                    <p:cond delay="0"/>
                                  </p:stCondLst>
                                  <p:childTnLst>
                                    <p:set>
                                      <p:cBhvr>
                                        <p:cTn id="84" dur="1" fill="hold">
                                          <p:stCondLst>
                                            <p:cond delay="0"/>
                                          </p:stCondLst>
                                        </p:cTn>
                                        <p:tgtEl>
                                          <p:spTgt spid="14"/>
                                        </p:tgtEl>
                                        <p:attrNameLst>
                                          <p:attrName>style.visibility</p:attrName>
                                        </p:attrNameLst>
                                      </p:cBhvr>
                                      <p:to>
                                        <p:strVal val="visible"/>
                                      </p:to>
                                    </p:set>
                                    <p:animEffect transition="in" filter="fade">
                                      <p:cBhvr>
                                        <p:cTn id="85" dur="500"/>
                                        <p:tgtEl>
                                          <p:spTgt spid="14"/>
                                        </p:tgtEl>
                                      </p:cBhvr>
                                    </p:animEffect>
                                  </p:childTnLst>
                                </p:cTn>
                              </p:par>
                            </p:childTnLst>
                          </p:cTn>
                        </p:par>
                        <p:par>
                          <p:cTn id="86" fill="hold">
                            <p:stCondLst>
                              <p:cond delay="5200"/>
                            </p:stCondLst>
                            <p:childTnLst>
                              <p:par>
                                <p:cTn id="87" presetID="10" presetClass="entr" presetSubtype="0" fill="hold" grpId="0" nodeType="afterEffect">
                                  <p:stCondLst>
                                    <p:cond delay="0"/>
                                  </p:stCondLst>
                                  <p:childTnLst>
                                    <p:set>
                                      <p:cBhvr>
                                        <p:cTn id="88" dur="1" fill="hold">
                                          <p:stCondLst>
                                            <p:cond delay="0"/>
                                          </p:stCondLst>
                                        </p:cTn>
                                        <p:tgtEl>
                                          <p:spTgt spid="15"/>
                                        </p:tgtEl>
                                        <p:attrNameLst>
                                          <p:attrName>style.visibility</p:attrName>
                                        </p:attrNameLst>
                                      </p:cBhvr>
                                      <p:to>
                                        <p:strVal val="visible"/>
                                      </p:to>
                                    </p:set>
                                    <p:animEffect transition="in" filter="fade">
                                      <p:cBhvr>
                                        <p:cTn id="89" dur="500"/>
                                        <p:tgtEl>
                                          <p:spTgt spid="15"/>
                                        </p:tgtEl>
                                      </p:cBhvr>
                                    </p:animEffect>
                                  </p:childTnLst>
                                </p:cTn>
                              </p:par>
                            </p:childTnLst>
                          </p:cTn>
                        </p:par>
                        <p:par>
                          <p:cTn id="90" fill="hold">
                            <p:stCondLst>
                              <p:cond delay="5700"/>
                            </p:stCondLst>
                            <p:childTnLst>
                              <p:par>
                                <p:cTn id="91" presetID="10" presetClass="entr" presetSubtype="0" fill="hold" grpId="0" nodeType="afterEffect">
                                  <p:stCondLst>
                                    <p:cond delay="0"/>
                                  </p:stCondLst>
                                  <p:childTnLst>
                                    <p:set>
                                      <p:cBhvr>
                                        <p:cTn id="92" dur="1" fill="hold">
                                          <p:stCondLst>
                                            <p:cond delay="0"/>
                                          </p:stCondLst>
                                        </p:cTn>
                                        <p:tgtEl>
                                          <p:spTgt spid="16"/>
                                        </p:tgtEl>
                                        <p:attrNameLst>
                                          <p:attrName>style.visibility</p:attrName>
                                        </p:attrNameLst>
                                      </p:cBhvr>
                                      <p:to>
                                        <p:strVal val="visible"/>
                                      </p:to>
                                    </p:set>
                                    <p:animEffect transition="in" filter="fade">
                                      <p:cBhvr>
                                        <p:cTn id="93" dur="500"/>
                                        <p:tgtEl>
                                          <p:spTgt spid="16"/>
                                        </p:tgtEl>
                                      </p:cBhvr>
                                    </p:animEffect>
                                  </p:childTnLst>
                                </p:cTn>
                              </p:par>
                            </p:childTnLst>
                          </p:cTn>
                        </p:par>
                        <p:par>
                          <p:cTn id="94" fill="hold">
                            <p:stCondLst>
                              <p:cond delay="6200"/>
                            </p:stCondLst>
                            <p:childTnLst>
                              <p:par>
                                <p:cTn id="95" presetID="10" presetClass="entr" presetSubtype="0" fill="hold" grpId="0" nodeType="afterEffect">
                                  <p:stCondLst>
                                    <p:cond delay="0"/>
                                  </p:stCondLst>
                                  <p:childTnLst>
                                    <p:set>
                                      <p:cBhvr>
                                        <p:cTn id="96" dur="1" fill="hold">
                                          <p:stCondLst>
                                            <p:cond delay="0"/>
                                          </p:stCondLst>
                                        </p:cTn>
                                        <p:tgtEl>
                                          <p:spTgt spid="17"/>
                                        </p:tgtEl>
                                        <p:attrNameLst>
                                          <p:attrName>style.visibility</p:attrName>
                                        </p:attrNameLst>
                                      </p:cBhvr>
                                      <p:to>
                                        <p:strVal val="visible"/>
                                      </p:to>
                                    </p:set>
                                    <p:animEffect transition="in" filter="fade">
                                      <p:cBhvr>
                                        <p:cTn id="97" dur="500"/>
                                        <p:tgtEl>
                                          <p:spTgt spid="17"/>
                                        </p:tgtEl>
                                      </p:cBhvr>
                                    </p:animEffect>
                                  </p:childTnLst>
                                </p:cTn>
                              </p:par>
                            </p:childTnLst>
                          </p:cTn>
                        </p:par>
                        <p:par>
                          <p:cTn id="98" fill="hold">
                            <p:stCondLst>
                              <p:cond delay="6700"/>
                            </p:stCondLst>
                            <p:childTnLst>
                              <p:par>
                                <p:cTn id="99" presetID="10" presetClass="entr" presetSubtype="0" fill="hold" grpId="0" nodeType="afterEffect">
                                  <p:stCondLst>
                                    <p:cond delay="0"/>
                                  </p:stCondLst>
                                  <p:childTnLst>
                                    <p:set>
                                      <p:cBhvr>
                                        <p:cTn id="100" dur="1" fill="hold">
                                          <p:stCondLst>
                                            <p:cond delay="0"/>
                                          </p:stCondLst>
                                        </p:cTn>
                                        <p:tgtEl>
                                          <p:spTgt spid="18"/>
                                        </p:tgtEl>
                                        <p:attrNameLst>
                                          <p:attrName>style.visibility</p:attrName>
                                        </p:attrNameLst>
                                      </p:cBhvr>
                                      <p:to>
                                        <p:strVal val="visible"/>
                                      </p:to>
                                    </p:set>
                                    <p:animEffect transition="in" filter="fade">
                                      <p:cBhvr>
                                        <p:cTn id="101" dur="500"/>
                                        <p:tgtEl>
                                          <p:spTgt spid="18"/>
                                        </p:tgtEl>
                                      </p:cBhvr>
                                    </p:animEffect>
                                  </p:childTnLst>
                                </p:cTn>
                              </p:par>
                            </p:childTnLst>
                          </p:cTn>
                        </p:par>
                        <p:par>
                          <p:cTn id="102" fill="hold">
                            <p:stCondLst>
                              <p:cond delay="7200"/>
                            </p:stCondLst>
                            <p:childTnLst>
                              <p:par>
                                <p:cTn id="103" presetID="10" presetClass="entr" presetSubtype="0" fill="hold" grpId="0" nodeType="afterEffect">
                                  <p:stCondLst>
                                    <p:cond delay="0"/>
                                  </p:stCondLst>
                                  <p:childTnLst>
                                    <p:set>
                                      <p:cBhvr>
                                        <p:cTn id="104" dur="1" fill="hold">
                                          <p:stCondLst>
                                            <p:cond delay="0"/>
                                          </p:stCondLst>
                                        </p:cTn>
                                        <p:tgtEl>
                                          <p:spTgt spid="20"/>
                                        </p:tgtEl>
                                        <p:attrNameLst>
                                          <p:attrName>style.visibility</p:attrName>
                                        </p:attrNameLst>
                                      </p:cBhvr>
                                      <p:to>
                                        <p:strVal val="visible"/>
                                      </p:to>
                                    </p:set>
                                    <p:animEffect transition="in" filter="fade">
                                      <p:cBhvr>
                                        <p:cTn id="105" dur="500"/>
                                        <p:tgtEl>
                                          <p:spTgt spid="20"/>
                                        </p:tgtEl>
                                      </p:cBhvr>
                                    </p:animEffect>
                                  </p:childTnLst>
                                  <p:subTnLst>
                                    <p:set>
                                      <p:cBhvr override="childStyle">
                                        <p:cTn dur="1" fill="hold" display="0" masterRel="nextClick" afterEffect="1"/>
                                        <p:tgtEl>
                                          <p:spTgt spid="20"/>
                                        </p:tgtEl>
                                        <p:attrNameLst>
                                          <p:attrName>style.visibility</p:attrName>
                                        </p:attrNameLst>
                                      </p:cBhvr>
                                      <p:to>
                                        <p:strVal val="hidden"/>
                                      </p:to>
                                    </p:set>
                                  </p:subTnLst>
                                </p:cTn>
                              </p:par>
                            </p:childTnLst>
                          </p:cTn>
                        </p:par>
                        <p:par>
                          <p:cTn id="106" fill="hold">
                            <p:stCondLst>
                              <p:cond delay="7700"/>
                            </p:stCondLst>
                            <p:childTnLst>
                              <p:par>
                                <p:cTn id="107" presetID="22" presetClass="entr" presetSubtype="8" fill="hold" grpId="0" nodeType="afterEffect">
                                  <p:stCondLst>
                                    <p:cond delay="500"/>
                                  </p:stCondLst>
                                  <p:childTnLst>
                                    <p:set>
                                      <p:cBhvr>
                                        <p:cTn id="108" dur="1" fill="hold">
                                          <p:stCondLst>
                                            <p:cond delay="0"/>
                                          </p:stCondLst>
                                        </p:cTn>
                                        <p:tgtEl>
                                          <p:spTgt spid="21"/>
                                        </p:tgtEl>
                                        <p:attrNameLst>
                                          <p:attrName>style.visibility</p:attrName>
                                        </p:attrNameLst>
                                      </p:cBhvr>
                                      <p:to>
                                        <p:strVal val="visible"/>
                                      </p:to>
                                    </p:set>
                                    <p:animEffect transition="in" filter="wipe(left)">
                                      <p:cBhvr>
                                        <p:cTn id="109" dur="1000"/>
                                        <p:tgtEl>
                                          <p:spTgt spid="21"/>
                                        </p:tgtEl>
                                      </p:cBhvr>
                                    </p:animEffect>
                                  </p:childTnLst>
                                  <p:subTnLst>
                                    <p:animClr clrSpc="rgb" dir="cw">
                                      <p:cBhvr override="childStyle">
                                        <p:cTn dur="1" fill="hold" display="0" masterRel="nextClick" afterEffect="1"/>
                                        <p:tgtEl>
                                          <p:spTgt spid="21"/>
                                        </p:tgtEl>
                                        <p:attrNameLst>
                                          <p:attrName>ppt_c</p:attrName>
                                        </p:attrNameLst>
                                      </p:cBhvr>
                                      <p:to>
                                        <a:srgbClr val="DDDDDD"/>
                                      </p:to>
                                    </p:animClr>
                                  </p:subTnLst>
                                </p:cTn>
                              </p:par>
                            </p:childTnLst>
                          </p:cTn>
                        </p:par>
                        <p:par>
                          <p:cTn id="110" fill="hold">
                            <p:stCondLst>
                              <p:cond delay="9200"/>
                            </p:stCondLst>
                            <p:childTnLst>
                              <p:par>
                                <p:cTn id="111" presetID="22" presetClass="entr" presetSubtype="8" fill="hold" grpId="0" nodeType="afterEffect">
                                  <p:stCondLst>
                                    <p:cond delay="1000"/>
                                  </p:stCondLst>
                                  <p:childTnLst>
                                    <p:set>
                                      <p:cBhvr>
                                        <p:cTn id="112" dur="1" fill="hold">
                                          <p:stCondLst>
                                            <p:cond delay="0"/>
                                          </p:stCondLst>
                                        </p:cTn>
                                        <p:tgtEl>
                                          <p:spTgt spid="22"/>
                                        </p:tgtEl>
                                        <p:attrNameLst>
                                          <p:attrName>style.visibility</p:attrName>
                                        </p:attrNameLst>
                                      </p:cBhvr>
                                      <p:to>
                                        <p:strVal val="visible"/>
                                      </p:to>
                                    </p:set>
                                    <p:animEffect transition="in" filter="wipe(left)">
                                      <p:cBhvr>
                                        <p:cTn id="113" dur="1000"/>
                                        <p:tgtEl>
                                          <p:spTgt spid="22"/>
                                        </p:tgtEl>
                                      </p:cBhvr>
                                    </p:animEffect>
                                  </p:childTnLst>
                                  <p:subTnLst>
                                    <p:animClr clrSpc="rgb" dir="cw">
                                      <p:cBhvr override="childStyle">
                                        <p:cTn dur="1" fill="hold" display="0" masterRel="nextClick" afterEffect="1"/>
                                        <p:tgtEl>
                                          <p:spTgt spid="22"/>
                                        </p:tgtEl>
                                        <p:attrNameLst>
                                          <p:attrName>ppt_c</p:attrName>
                                        </p:attrNameLst>
                                      </p:cBhvr>
                                      <p:to>
                                        <a:srgbClr val="DDDDDD"/>
                                      </p:to>
                                    </p:animClr>
                                  </p:subTnLst>
                                </p:cTn>
                              </p:par>
                            </p:childTnLst>
                          </p:cTn>
                        </p:par>
                        <p:par>
                          <p:cTn id="114" fill="hold">
                            <p:stCondLst>
                              <p:cond delay="11200"/>
                            </p:stCondLst>
                            <p:childTnLst>
                              <p:par>
                                <p:cTn id="115" presetID="22" presetClass="entr" presetSubtype="8" fill="hold" grpId="0" nodeType="afterEffect">
                                  <p:stCondLst>
                                    <p:cond delay="1000"/>
                                  </p:stCondLst>
                                  <p:childTnLst>
                                    <p:set>
                                      <p:cBhvr>
                                        <p:cTn id="116" dur="1" fill="hold">
                                          <p:stCondLst>
                                            <p:cond delay="0"/>
                                          </p:stCondLst>
                                        </p:cTn>
                                        <p:tgtEl>
                                          <p:spTgt spid="23"/>
                                        </p:tgtEl>
                                        <p:attrNameLst>
                                          <p:attrName>style.visibility</p:attrName>
                                        </p:attrNameLst>
                                      </p:cBhvr>
                                      <p:to>
                                        <p:strVal val="visible"/>
                                      </p:to>
                                    </p:set>
                                    <p:animEffect transition="in" filter="wipe(left)">
                                      <p:cBhvr>
                                        <p:cTn id="117" dur="500"/>
                                        <p:tgtEl>
                                          <p:spTgt spid="23"/>
                                        </p:tgtEl>
                                      </p:cBhvr>
                                    </p:animEffect>
                                  </p:childTnLst>
                                  <p:subTnLst>
                                    <p:animClr clrSpc="rgb" dir="cw">
                                      <p:cBhvr override="childStyle">
                                        <p:cTn dur="1" fill="hold" display="0" masterRel="nextClick" afterEffect="1"/>
                                        <p:tgtEl>
                                          <p:spTgt spid="23"/>
                                        </p:tgtEl>
                                        <p:attrNameLst>
                                          <p:attrName>ppt_c</p:attrName>
                                        </p:attrNameLst>
                                      </p:cBhvr>
                                      <p:to>
                                        <a:srgbClr val="DDDDDD"/>
                                      </p:to>
                                    </p:animClr>
                                  </p:subTnLst>
                                </p:cTn>
                              </p:par>
                            </p:childTnLst>
                          </p:cTn>
                        </p:par>
                        <p:par>
                          <p:cTn id="118" fill="hold">
                            <p:stCondLst>
                              <p:cond delay="12700"/>
                            </p:stCondLst>
                            <p:childTnLst>
                              <p:par>
                                <p:cTn id="119" presetID="22" presetClass="entr" presetSubtype="8" fill="hold" grpId="0" nodeType="afterEffect">
                                  <p:stCondLst>
                                    <p:cond delay="1000"/>
                                  </p:stCondLst>
                                  <p:childTnLst>
                                    <p:set>
                                      <p:cBhvr>
                                        <p:cTn id="120" dur="1" fill="hold">
                                          <p:stCondLst>
                                            <p:cond delay="0"/>
                                          </p:stCondLst>
                                        </p:cTn>
                                        <p:tgtEl>
                                          <p:spTgt spid="24"/>
                                        </p:tgtEl>
                                        <p:attrNameLst>
                                          <p:attrName>style.visibility</p:attrName>
                                        </p:attrNameLst>
                                      </p:cBhvr>
                                      <p:to>
                                        <p:strVal val="visible"/>
                                      </p:to>
                                    </p:set>
                                    <p:animEffect transition="in" filter="wipe(left)">
                                      <p:cBhvr>
                                        <p:cTn id="121" dur="500"/>
                                        <p:tgtEl>
                                          <p:spTgt spid="24"/>
                                        </p:tgtEl>
                                      </p:cBhvr>
                                    </p:animEffect>
                                  </p:childTnLst>
                                  <p:subTnLst>
                                    <p:animClr clrSpc="rgb" dir="cw">
                                      <p:cBhvr override="childStyle">
                                        <p:cTn dur="1" fill="hold" display="0" masterRel="nextClick" afterEffect="1"/>
                                        <p:tgtEl>
                                          <p:spTgt spid="24"/>
                                        </p:tgtEl>
                                        <p:attrNameLst>
                                          <p:attrName>ppt_c</p:attrName>
                                        </p:attrNameLst>
                                      </p:cBhvr>
                                      <p:to>
                                        <a:srgbClr val="DDDDDD"/>
                                      </p:to>
                                    </p:animClr>
                                  </p:subTnLst>
                                </p:cTn>
                              </p:par>
                            </p:childTnLst>
                          </p:cTn>
                        </p:par>
                        <p:par>
                          <p:cTn id="122" fill="hold">
                            <p:stCondLst>
                              <p:cond delay="14200"/>
                            </p:stCondLst>
                            <p:childTnLst>
                              <p:par>
                                <p:cTn id="123" presetID="22" presetClass="entr" presetSubtype="8" fill="hold" grpId="0" nodeType="afterEffect">
                                  <p:stCondLst>
                                    <p:cond delay="1000"/>
                                  </p:stCondLst>
                                  <p:childTnLst>
                                    <p:set>
                                      <p:cBhvr>
                                        <p:cTn id="124" dur="1" fill="hold">
                                          <p:stCondLst>
                                            <p:cond delay="0"/>
                                          </p:stCondLst>
                                        </p:cTn>
                                        <p:tgtEl>
                                          <p:spTgt spid="25"/>
                                        </p:tgtEl>
                                        <p:attrNameLst>
                                          <p:attrName>style.visibility</p:attrName>
                                        </p:attrNameLst>
                                      </p:cBhvr>
                                      <p:to>
                                        <p:strVal val="visible"/>
                                      </p:to>
                                    </p:set>
                                    <p:animEffect transition="in" filter="wipe(left)">
                                      <p:cBhvr>
                                        <p:cTn id="125" dur="500"/>
                                        <p:tgtEl>
                                          <p:spTgt spid="25"/>
                                        </p:tgtEl>
                                      </p:cBhvr>
                                    </p:animEffect>
                                  </p:childTnLst>
                                  <p:subTnLst>
                                    <p:animClr clrSpc="rgb" dir="cw">
                                      <p:cBhvr override="childStyle">
                                        <p:cTn dur="1" fill="hold" display="0" masterRel="nextClick" afterEffect="1"/>
                                        <p:tgtEl>
                                          <p:spTgt spid="25"/>
                                        </p:tgtEl>
                                        <p:attrNameLst>
                                          <p:attrName>ppt_c</p:attrName>
                                        </p:attrNameLst>
                                      </p:cBhvr>
                                      <p:to>
                                        <a:srgbClr val="DDDDDD"/>
                                      </p:to>
                                    </p:animClr>
                                  </p:subTnLst>
                                </p:cTn>
                              </p:par>
                            </p:childTnLst>
                          </p:cTn>
                        </p:par>
                        <p:par>
                          <p:cTn id="126" fill="hold">
                            <p:stCondLst>
                              <p:cond delay="15700"/>
                            </p:stCondLst>
                            <p:childTnLst>
                              <p:par>
                                <p:cTn id="127" presetID="22" presetClass="entr" presetSubtype="8" fill="hold" grpId="0" nodeType="afterEffect">
                                  <p:stCondLst>
                                    <p:cond delay="1000"/>
                                  </p:stCondLst>
                                  <p:childTnLst>
                                    <p:set>
                                      <p:cBhvr>
                                        <p:cTn id="128" dur="1" fill="hold">
                                          <p:stCondLst>
                                            <p:cond delay="0"/>
                                          </p:stCondLst>
                                        </p:cTn>
                                        <p:tgtEl>
                                          <p:spTgt spid="26"/>
                                        </p:tgtEl>
                                        <p:attrNameLst>
                                          <p:attrName>style.visibility</p:attrName>
                                        </p:attrNameLst>
                                      </p:cBhvr>
                                      <p:to>
                                        <p:strVal val="visible"/>
                                      </p:to>
                                    </p:set>
                                    <p:animEffect transition="in" filter="wipe(left)">
                                      <p:cBhvr>
                                        <p:cTn id="129" dur="500"/>
                                        <p:tgtEl>
                                          <p:spTgt spid="26"/>
                                        </p:tgtEl>
                                      </p:cBhvr>
                                    </p:animEffect>
                                  </p:childTnLst>
                                  <p:subTnLst>
                                    <p:animClr clrSpc="rgb" dir="cw">
                                      <p:cBhvr override="childStyle">
                                        <p:cTn dur="1" fill="hold" display="0" masterRel="nextClick" afterEffect="1"/>
                                        <p:tgtEl>
                                          <p:spTgt spid="26"/>
                                        </p:tgtEl>
                                        <p:attrNameLst>
                                          <p:attrName>ppt_c</p:attrName>
                                        </p:attrNameLst>
                                      </p:cBhvr>
                                      <p:to>
                                        <a:srgbClr val="DDDDDD"/>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3" grpId="0" autoUpdateAnimBg="0"/>
      <p:bldP spid="51" grpId="0" build="p" advAuto="1500"/>
      <p:bldP spid="51" grpId="1" build="allAtOnce"/>
      <p:bldP spid="6" grpId="0"/>
      <p:bldP spid="2" grpId="0" animBg="1"/>
      <p:bldP spid="7" grpId="0" build="p" advAuto="1500"/>
      <p:bldP spid="7" grpId="1" build="allAtOnce"/>
      <p:bldP spid="8" grpId="0" build="p" advAuto="1500"/>
      <p:bldP spid="8" grpId="1" build="allAtOnce"/>
      <p:bldP spid="9" grpId="0" build="p" advAuto="1500"/>
      <p:bldP spid="9" grpId="1" build="allAtOnce"/>
      <p:bldP spid="10" grpId="0" build="p" advAuto="1500"/>
      <p:bldP spid="10" grpId="1" build="allAtOnce"/>
      <p:bldP spid="11" grpId="0" animBg="1"/>
      <p:bldP spid="12" grpId="0" build="p" advAuto="1500"/>
      <p:bldP spid="12" grpId="1" build="allAtOnce"/>
      <p:bldP spid="3" grpId="0" animBg="1"/>
      <p:bldP spid="14" grpId="0" animBg="1"/>
      <p:bldP spid="15" grpId="0" animBg="1"/>
      <p:bldP spid="16" grpId="0" animBg="1"/>
      <p:bldP spid="17" grpId="0" animBg="1"/>
      <p:bldP spid="18" grpId="0" animBg="1"/>
      <p:bldP spid="20" grpId="0" animBg="1"/>
      <p:bldP spid="21" grpId="0" animBg="1"/>
      <p:bldP spid="22" grpId="0" animBg="1"/>
      <p:bldP spid="23" grpId="0" animBg="1"/>
      <p:bldP spid="24" grpId="0" animBg="1"/>
      <p:bldP spid="25" grpId="0" animBg="1"/>
      <p:bldP spid="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smtClean="0">
                <a:solidFill>
                  <a:srgbClr val="0070C0"/>
                </a:solidFill>
                <a:cs typeface="Times New Roman" pitchFamily="18" charset="0"/>
              </a:rPr>
              <a:t>La # de garde</a:t>
            </a:r>
            <a:endParaRPr lang="fr-FR" altLang="fr-FR" sz="3200" dirty="0">
              <a:solidFill>
                <a:srgbClr val="0070C0"/>
              </a:solidFill>
              <a:cs typeface="Times New Roman" pitchFamily="18" charset="0"/>
            </a:endParaRP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699305"/>
            <a:ext cx="7759700" cy="255454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1200"/>
              </a:spcBef>
              <a:tabLst>
                <a:tab pos="1701800" algn="l"/>
              </a:tabLst>
            </a:pPr>
            <a:r>
              <a:rPr lang="fr-FR" altLang="fr-FR" sz="2400" dirty="0" smtClean="0">
                <a:cs typeface="Times New Roman" pitchFamily="18" charset="0"/>
                <a:sym typeface="Wingdings"/>
              </a:rPr>
              <a:t> </a:t>
            </a:r>
            <a:r>
              <a:rPr lang="fr-FR" altLang="fr-FR" sz="2400" dirty="0" smtClean="0">
                <a:cs typeface="Times New Roman" pitchFamily="18" charset="0"/>
              </a:rPr>
              <a:t>QUOI</a:t>
            </a:r>
            <a:r>
              <a:rPr lang="fr-FR" altLang="fr-FR" sz="2000" b="0" dirty="0" smtClean="0">
                <a:cs typeface="Times New Roman" pitchFamily="18" charset="0"/>
              </a:rPr>
              <a:t>	Épreuve U52 – stage de première année</a:t>
            </a:r>
          </a:p>
          <a:p>
            <a:pPr algn="l" eaLnBrk="1" hangingPunct="1">
              <a:spcBef>
                <a:spcPts val="1200"/>
              </a:spcBef>
              <a:tabLst>
                <a:tab pos="1701800" algn="l"/>
              </a:tabLst>
            </a:pPr>
            <a:r>
              <a:rPr lang="fr-FR" altLang="fr-FR" sz="2400" dirty="0" smtClean="0">
                <a:cs typeface="Times New Roman" pitchFamily="18" charset="0"/>
                <a:sym typeface="Wingdings"/>
              </a:rPr>
              <a:t> </a:t>
            </a:r>
            <a:r>
              <a:rPr lang="fr-FR" altLang="fr-FR" sz="2400" dirty="0" smtClean="0">
                <a:cs typeface="Times New Roman" pitchFamily="18" charset="0"/>
              </a:rPr>
              <a:t>QUI</a:t>
            </a:r>
            <a:r>
              <a:rPr lang="fr-FR" altLang="fr-FR" sz="2000" b="0" dirty="0" smtClean="0">
                <a:cs typeface="Times New Roman" pitchFamily="18" charset="0"/>
              </a:rPr>
              <a:t>	Vous, les tuteurs techniques et pédagogiques</a:t>
            </a:r>
          </a:p>
          <a:p>
            <a:pPr algn="l" eaLnBrk="1" hangingPunct="1">
              <a:spcBef>
                <a:spcPts val="1200"/>
              </a:spcBef>
              <a:tabLst>
                <a:tab pos="1701800" algn="l"/>
              </a:tabLst>
            </a:pPr>
            <a:r>
              <a:rPr lang="fr-FR" altLang="fr-FR" sz="2400" dirty="0" smtClean="0">
                <a:cs typeface="Times New Roman" pitchFamily="18" charset="0"/>
                <a:sym typeface="Wingdings"/>
              </a:rPr>
              <a:t> </a:t>
            </a:r>
            <a:r>
              <a:rPr lang="fr-FR" altLang="fr-FR" sz="2400" dirty="0" smtClean="0">
                <a:cs typeface="Times New Roman" pitchFamily="18" charset="0"/>
              </a:rPr>
              <a:t>QUAND</a:t>
            </a:r>
            <a:r>
              <a:rPr lang="fr-FR" altLang="fr-FR" sz="2000" b="0" dirty="0" smtClean="0">
                <a:cs typeface="Times New Roman" pitchFamily="18" charset="0"/>
              </a:rPr>
              <a:t>	Session, période de stage</a:t>
            </a:r>
          </a:p>
          <a:p>
            <a:pPr algn="l" eaLnBrk="1" hangingPunct="1">
              <a:spcBef>
                <a:spcPts val="1200"/>
              </a:spcBef>
              <a:tabLst>
                <a:tab pos="1701800" algn="l"/>
              </a:tabLst>
            </a:pPr>
            <a:r>
              <a:rPr lang="fr-FR" altLang="fr-FR" sz="2400" dirty="0" smtClean="0">
                <a:cs typeface="Times New Roman" pitchFamily="18" charset="0"/>
                <a:sym typeface="Wingdings"/>
              </a:rPr>
              <a:t> </a:t>
            </a:r>
            <a:r>
              <a:rPr lang="fr-FR" altLang="fr-FR" sz="2400" dirty="0" smtClean="0">
                <a:cs typeface="Times New Roman" pitchFamily="18" charset="0"/>
              </a:rPr>
              <a:t>OÙ</a:t>
            </a:r>
            <a:r>
              <a:rPr lang="fr-FR" altLang="fr-FR" sz="2000" b="0" dirty="0" smtClean="0">
                <a:cs typeface="Times New Roman" pitchFamily="18" charset="0"/>
              </a:rPr>
              <a:t>	L’entreprise d’accueil, le lycée</a:t>
            </a:r>
          </a:p>
          <a:p>
            <a:pPr algn="l" eaLnBrk="1" hangingPunct="1">
              <a:spcBef>
                <a:spcPts val="1200"/>
              </a:spcBef>
              <a:tabLst>
                <a:tab pos="1701800" algn="l"/>
              </a:tabLst>
            </a:pPr>
            <a:r>
              <a:rPr lang="fr-FR" altLang="fr-FR" sz="2400" dirty="0" smtClean="0">
                <a:cs typeface="Times New Roman" pitchFamily="18" charset="0"/>
                <a:sym typeface="Wingdings"/>
              </a:rPr>
              <a:t> </a:t>
            </a:r>
            <a:r>
              <a:rPr lang="fr-FR" altLang="fr-FR" sz="2400" dirty="0" smtClean="0">
                <a:cs typeface="Times New Roman" pitchFamily="18" charset="0"/>
              </a:rPr>
              <a:t>Visuels</a:t>
            </a:r>
            <a:r>
              <a:rPr lang="fr-FR" altLang="fr-FR" sz="2000" b="0" dirty="0" smtClean="0">
                <a:cs typeface="Times New Roman" pitchFamily="18" charset="0"/>
              </a:rPr>
              <a:t>	Logo d’entreprise d’accueil, ses produits…</a:t>
            </a:r>
          </a:p>
        </p:txBody>
      </p:sp>
      <p:sp>
        <p:nvSpPr>
          <p:cNvPr id="6" name="ZoneTexte 5"/>
          <p:cNvSpPr txBox="1"/>
          <p:nvPr/>
        </p:nvSpPr>
        <p:spPr>
          <a:xfrm>
            <a:off x="269875" y="2008188"/>
            <a:ext cx="846138" cy="830262"/>
          </a:xfrm>
          <a:prstGeom prst="rect">
            <a:avLst/>
          </a:prstGeom>
          <a:noFill/>
        </p:spPr>
        <p:txBody>
          <a:bodyPr>
            <a:spAutoFit/>
          </a:bodyPr>
          <a:lstStyle/>
          <a:p>
            <a:pPr>
              <a:defRPr/>
            </a:pPr>
            <a:fld id="{B1D5369B-F457-4026-B489-74DB33124BE2}" type="slidenum">
              <a:rPr lang="fr-FR" sz="4800">
                <a:solidFill>
                  <a:schemeClr val="bg1">
                    <a:lumMod val="65000"/>
                  </a:schemeClr>
                </a:solidFill>
              </a:rPr>
              <a:pPr>
                <a:defRPr/>
              </a:pPr>
              <a:t>3</a:t>
            </a:fld>
            <a:endParaRPr lang="fr-FR" sz="4800" dirty="0">
              <a:solidFill>
                <a:schemeClr val="bg1">
                  <a:lumMod val="65000"/>
                </a:schemeClr>
              </a:solidFill>
            </a:endParaRPr>
          </a:p>
        </p:txBody>
      </p:sp>
    </p:spTree>
    <p:extLst>
      <p:ext uri="{BB962C8B-B14F-4D97-AF65-F5344CB8AC3E}">
        <p14:creationId xmlns:p14="http://schemas.microsoft.com/office/powerpoint/2010/main" xmlns="" val="134014689"/>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40973"/>
                                        </p:tgtEl>
                                        <p:attrNameLst>
                                          <p:attrName>style.visibility</p:attrName>
                                        </p:attrNameLst>
                                      </p:cBhvr>
                                      <p:to>
                                        <p:strVal val="visible"/>
                                      </p:to>
                                    </p:set>
                                    <p:animEffect transition="in" filter="fade">
                                      <p:cBhvr>
                                        <p:cTn id="13" dur="1000"/>
                                        <p:tgtEl>
                                          <p:spTgt spid="40973"/>
                                        </p:tgtEl>
                                      </p:cBhvr>
                                    </p:animEffect>
                                    <p:anim calcmode="lin" valueType="num">
                                      <p:cBhvr>
                                        <p:cTn id="14" dur="1000" fill="hold"/>
                                        <p:tgtEl>
                                          <p:spTgt spid="40973"/>
                                        </p:tgtEl>
                                        <p:attrNameLst>
                                          <p:attrName>ppt_x</p:attrName>
                                        </p:attrNameLst>
                                      </p:cBhvr>
                                      <p:tavLst>
                                        <p:tav tm="0">
                                          <p:val>
                                            <p:strVal val="#ppt_x"/>
                                          </p:val>
                                        </p:tav>
                                        <p:tav tm="100000">
                                          <p:val>
                                            <p:strVal val="#ppt_x"/>
                                          </p:val>
                                        </p:tav>
                                      </p:tavLst>
                                    </p:anim>
                                    <p:anim calcmode="lin" valueType="num">
                                      <p:cBhvr>
                                        <p:cTn id="15" dur="1000" fill="hold"/>
                                        <p:tgtEl>
                                          <p:spTgt spid="40973"/>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10" presetClass="entr" presetSubtype="0" fill="hold" grpId="1" nodeType="afterEffect">
                                  <p:stCondLst>
                                    <p:cond delay="500"/>
                                  </p:stCondLst>
                                  <p:iterate type="wd">
                                    <p:tmPct val="0"/>
                                  </p:iterate>
                                  <p:childTnLst>
                                    <p:set>
                                      <p:cBhvr>
                                        <p:cTn id="18" dur="1" fill="hold">
                                          <p:stCondLst>
                                            <p:cond delay="0"/>
                                          </p:stCondLst>
                                        </p:cTn>
                                        <p:tgtEl>
                                          <p:spTgt spid="51">
                                            <p:txEl>
                                              <p:pRg st="0" end="0"/>
                                            </p:txEl>
                                          </p:spTgt>
                                        </p:tgtEl>
                                        <p:attrNameLst>
                                          <p:attrName>style.visibility</p:attrName>
                                        </p:attrNameLst>
                                      </p:cBhvr>
                                      <p:to>
                                        <p:strVal val="visible"/>
                                      </p:to>
                                    </p:set>
                                    <p:animEffect transition="in" filter="fade">
                                      <p:cBhvr>
                                        <p:cTn id="19" dur="500"/>
                                        <p:tgtEl>
                                          <p:spTgt spid="51">
                                            <p:txEl>
                                              <p:pRg st="0" end="0"/>
                                            </p:txEl>
                                          </p:spTgt>
                                        </p:tgtEl>
                                      </p:cBhvr>
                                    </p:animEffect>
                                  </p:childTnLst>
                                </p:cTn>
                              </p:par>
                              <p:par>
                                <p:cTn id="20" presetID="10" presetClass="entr" presetSubtype="0" fill="hold" grpId="1" nodeType="withEffect">
                                  <p:stCondLst>
                                    <p:cond delay="500"/>
                                  </p:stCondLst>
                                  <p:iterate type="wd">
                                    <p:tmPct val="0"/>
                                  </p:iterate>
                                  <p:childTnLst>
                                    <p:set>
                                      <p:cBhvr>
                                        <p:cTn id="21" dur="1" fill="hold">
                                          <p:stCondLst>
                                            <p:cond delay="0"/>
                                          </p:stCondLst>
                                        </p:cTn>
                                        <p:tgtEl>
                                          <p:spTgt spid="51">
                                            <p:txEl>
                                              <p:pRg st="1" end="1"/>
                                            </p:txEl>
                                          </p:spTgt>
                                        </p:tgtEl>
                                        <p:attrNameLst>
                                          <p:attrName>style.visibility</p:attrName>
                                        </p:attrNameLst>
                                      </p:cBhvr>
                                      <p:to>
                                        <p:strVal val="visible"/>
                                      </p:to>
                                    </p:set>
                                    <p:animEffect transition="in" filter="fade">
                                      <p:cBhvr>
                                        <p:cTn id="22" dur="500"/>
                                        <p:tgtEl>
                                          <p:spTgt spid="51">
                                            <p:txEl>
                                              <p:pRg st="1" end="1"/>
                                            </p:txEl>
                                          </p:spTgt>
                                        </p:tgtEl>
                                      </p:cBhvr>
                                    </p:animEffect>
                                  </p:childTnLst>
                                </p:cTn>
                              </p:par>
                              <p:par>
                                <p:cTn id="23" presetID="10" presetClass="entr" presetSubtype="0" fill="hold" grpId="1" nodeType="withEffect">
                                  <p:stCondLst>
                                    <p:cond delay="500"/>
                                  </p:stCondLst>
                                  <p:iterate type="wd">
                                    <p:tmPct val="0"/>
                                  </p:iterate>
                                  <p:childTnLst>
                                    <p:set>
                                      <p:cBhvr>
                                        <p:cTn id="24" dur="1" fill="hold">
                                          <p:stCondLst>
                                            <p:cond delay="0"/>
                                          </p:stCondLst>
                                        </p:cTn>
                                        <p:tgtEl>
                                          <p:spTgt spid="51">
                                            <p:txEl>
                                              <p:pRg st="2" end="2"/>
                                            </p:txEl>
                                          </p:spTgt>
                                        </p:tgtEl>
                                        <p:attrNameLst>
                                          <p:attrName>style.visibility</p:attrName>
                                        </p:attrNameLst>
                                      </p:cBhvr>
                                      <p:to>
                                        <p:strVal val="visible"/>
                                      </p:to>
                                    </p:set>
                                    <p:animEffect transition="in" filter="fade">
                                      <p:cBhvr>
                                        <p:cTn id="25" dur="500"/>
                                        <p:tgtEl>
                                          <p:spTgt spid="51">
                                            <p:txEl>
                                              <p:pRg st="2" end="2"/>
                                            </p:txEl>
                                          </p:spTgt>
                                        </p:tgtEl>
                                      </p:cBhvr>
                                    </p:animEffect>
                                  </p:childTnLst>
                                </p:cTn>
                              </p:par>
                              <p:par>
                                <p:cTn id="26" presetID="10" presetClass="entr" presetSubtype="0" fill="hold" grpId="1" nodeType="withEffect">
                                  <p:stCondLst>
                                    <p:cond delay="500"/>
                                  </p:stCondLst>
                                  <p:iterate type="wd">
                                    <p:tmPct val="0"/>
                                  </p:iterate>
                                  <p:childTnLst>
                                    <p:set>
                                      <p:cBhvr>
                                        <p:cTn id="27" dur="1" fill="hold">
                                          <p:stCondLst>
                                            <p:cond delay="0"/>
                                          </p:stCondLst>
                                        </p:cTn>
                                        <p:tgtEl>
                                          <p:spTgt spid="51">
                                            <p:txEl>
                                              <p:pRg st="3" end="3"/>
                                            </p:txEl>
                                          </p:spTgt>
                                        </p:tgtEl>
                                        <p:attrNameLst>
                                          <p:attrName>style.visibility</p:attrName>
                                        </p:attrNameLst>
                                      </p:cBhvr>
                                      <p:to>
                                        <p:strVal val="visible"/>
                                      </p:to>
                                    </p:set>
                                    <p:animEffect transition="in" filter="fade">
                                      <p:cBhvr>
                                        <p:cTn id="28" dur="500"/>
                                        <p:tgtEl>
                                          <p:spTgt spid="51">
                                            <p:txEl>
                                              <p:pRg st="3" end="3"/>
                                            </p:txEl>
                                          </p:spTgt>
                                        </p:tgtEl>
                                      </p:cBhvr>
                                    </p:animEffect>
                                  </p:childTnLst>
                                </p:cTn>
                              </p:par>
                              <p:par>
                                <p:cTn id="29" presetID="10" presetClass="entr" presetSubtype="0" fill="hold" grpId="1" nodeType="withEffect">
                                  <p:stCondLst>
                                    <p:cond delay="500"/>
                                  </p:stCondLst>
                                  <p:iterate type="wd">
                                    <p:tmPct val="0"/>
                                  </p:iterate>
                                  <p:childTnLst>
                                    <p:set>
                                      <p:cBhvr>
                                        <p:cTn id="30" dur="1" fill="hold">
                                          <p:stCondLst>
                                            <p:cond delay="0"/>
                                          </p:stCondLst>
                                        </p:cTn>
                                        <p:tgtEl>
                                          <p:spTgt spid="51">
                                            <p:txEl>
                                              <p:pRg st="4" end="4"/>
                                            </p:txEl>
                                          </p:spTgt>
                                        </p:tgtEl>
                                        <p:attrNameLst>
                                          <p:attrName>style.visibility</p:attrName>
                                        </p:attrNameLst>
                                      </p:cBhvr>
                                      <p:to>
                                        <p:strVal val="visible"/>
                                      </p:to>
                                    </p:set>
                                    <p:animEffect transition="in" filter="fade">
                                      <p:cBhvr>
                                        <p:cTn id="31" dur="500"/>
                                        <p:tgtEl>
                                          <p:spTgt spid="51">
                                            <p:txEl>
                                              <p:pRg st="4" end="4"/>
                                            </p:txEl>
                                          </p:spTgt>
                                        </p:tgtEl>
                                      </p:cBhvr>
                                    </p:animEffect>
                                  </p:childTnLst>
                                </p:cTn>
                              </p:par>
                            </p:childTnLst>
                          </p:cTn>
                        </p:par>
                        <p:par>
                          <p:cTn id="32" fill="hold">
                            <p:stCondLst>
                              <p:cond delay="2500"/>
                            </p:stCondLst>
                            <p:childTnLst>
                              <p:par>
                                <p:cTn id="33" presetID="26" presetClass="emph" presetSubtype="0" fill="hold" grpId="0" nodeType="afterEffect">
                                  <p:stCondLst>
                                    <p:cond delay="1500"/>
                                  </p:stCondLst>
                                  <p:iterate type="wd">
                                    <p:tmPct val="10000"/>
                                  </p:iterate>
                                  <p:childTnLst>
                                    <p:animEffect transition="out" filter="fade">
                                      <p:cBhvr>
                                        <p:cTn id="34" dur="2000" tmFilter="0, 0; .2, .5; .8, .5; 1, 0"/>
                                        <p:tgtEl>
                                          <p:spTgt spid="51">
                                            <p:txEl>
                                              <p:pRg st="0" end="0"/>
                                            </p:txEl>
                                          </p:spTgt>
                                        </p:tgtEl>
                                      </p:cBhvr>
                                    </p:animEffect>
                                    <p:animScale>
                                      <p:cBhvr>
                                        <p:cTn id="35" dur="1000" autoRev="1" fill="hold"/>
                                        <p:tgtEl>
                                          <p:spTgt spid="51">
                                            <p:txEl>
                                              <p:pRg st="0" end="0"/>
                                            </p:txEl>
                                          </p:spTgt>
                                        </p:tgtEl>
                                      </p:cBhvr>
                                      <p:by x="105000" y="105000"/>
                                    </p:animScale>
                                  </p:childTnLst>
                                </p:cTn>
                              </p:par>
                            </p:childTnLst>
                          </p:cTn>
                        </p:par>
                        <p:par>
                          <p:cTn id="36" fill="hold">
                            <p:stCondLst>
                              <p:cond delay="7600"/>
                            </p:stCondLst>
                            <p:childTnLst>
                              <p:par>
                                <p:cTn id="37" presetID="26" presetClass="emph" presetSubtype="0" fill="hold" grpId="0" nodeType="afterEffect">
                                  <p:stCondLst>
                                    <p:cond delay="2000"/>
                                  </p:stCondLst>
                                  <p:iterate type="wd">
                                    <p:tmPct val="10000"/>
                                  </p:iterate>
                                  <p:childTnLst>
                                    <p:animEffect transition="out" filter="fade">
                                      <p:cBhvr>
                                        <p:cTn id="38" dur="2000" tmFilter="0, 0; .2, .5; .8, .5; 1, 0"/>
                                        <p:tgtEl>
                                          <p:spTgt spid="51">
                                            <p:txEl>
                                              <p:pRg st="1" end="1"/>
                                            </p:txEl>
                                          </p:spTgt>
                                        </p:tgtEl>
                                      </p:cBhvr>
                                    </p:animEffect>
                                    <p:animScale>
                                      <p:cBhvr>
                                        <p:cTn id="39" dur="1000" autoRev="1" fill="hold"/>
                                        <p:tgtEl>
                                          <p:spTgt spid="51">
                                            <p:txEl>
                                              <p:pRg st="1" end="1"/>
                                            </p:txEl>
                                          </p:spTgt>
                                        </p:tgtEl>
                                      </p:cBhvr>
                                      <p:by x="105000" y="105000"/>
                                    </p:animScale>
                                  </p:childTnLst>
                                </p:cTn>
                              </p:par>
                            </p:childTnLst>
                          </p:cTn>
                        </p:par>
                        <p:par>
                          <p:cTn id="40" fill="hold">
                            <p:stCondLst>
                              <p:cond delay="13200"/>
                            </p:stCondLst>
                            <p:childTnLst>
                              <p:par>
                                <p:cTn id="41" presetID="26" presetClass="emph" presetSubtype="0" fill="hold" grpId="0" nodeType="afterEffect">
                                  <p:stCondLst>
                                    <p:cond delay="2000"/>
                                  </p:stCondLst>
                                  <p:iterate type="wd">
                                    <p:tmPct val="10000"/>
                                  </p:iterate>
                                  <p:childTnLst>
                                    <p:animEffect transition="out" filter="fade">
                                      <p:cBhvr>
                                        <p:cTn id="42" dur="2000" tmFilter="0, 0; .2, .5; .8, .5; 1, 0"/>
                                        <p:tgtEl>
                                          <p:spTgt spid="51">
                                            <p:txEl>
                                              <p:pRg st="2" end="2"/>
                                            </p:txEl>
                                          </p:spTgt>
                                        </p:tgtEl>
                                      </p:cBhvr>
                                    </p:animEffect>
                                    <p:animScale>
                                      <p:cBhvr>
                                        <p:cTn id="43" dur="1000" autoRev="1" fill="hold"/>
                                        <p:tgtEl>
                                          <p:spTgt spid="51">
                                            <p:txEl>
                                              <p:pRg st="2" end="2"/>
                                            </p:txEl>
                                          </p:spTgt>
                                        </p:tgtEl>
                                      </p:cBhvr>
                                      <p:by x="105000" y="105000"/>
                                    </p:animScale>
                                  </p:childTnLst>
                                </p:cTn>
                              </p:par>
                            </p:childTnLst>
                          </p:cTn>
                        </p:par>
                        <p:par>
                          <p:cTn id="44" fill="hold">
                            <p:stCondLst>
                              <p:cond delay="18400"/>
                            </p:stCondLst>
                            <p:childTnLst>
                              <p:par>
                                <p:cTn id="45" presetID="26" presetClass="emph" presetSubtype="0" fill="hold" grpId="0" nodeType="afterEffect">
                                  <p:stCondLst>
                                    <p:cond delay="2000"/>
                                  </p:stCondLst>
                                  <p:iterate type="wd">
                                    <p:tmPct val="10000"/>
                                  </p:iterate>
                                  <p:childTnLst>
                                    <p:animEffect transition="out" filter="fade">
                                      <p:cBhvr>
                                        <p:cTn id="46" dur="2000" tmFilter="0, 0; .2, .5; .8, .5; 1, 0"/>
                                        <p:tgtEl>
                                          <p:spTgt spid="51">
                                            <p:txEl>
                                              <p:pRg st="3" end="3"/>
                                            </p:txEl>
                                          </p:spTgt>
                                        </p:tgtEl>
                                      </p:cBhvr>
                                    </p:animEffect>
                                    <p:animScale>
                                      <p:cBhvr>
                                        <p:cTn id="47" dur="1000" autoRev="1" fill="hold"/>
                                        <p:tgtEl>
                                          <p:spTgt spid="51">
                                            <p:txEl>
                                              <p:pRg st="3" end="3"/>
                                            </p:txEl>
                                          </p:spTgt>
                                        </p:tgtEl>
                                      </p:cBhvr>
                                      <p:by x="105000" y="105000"/>
                                    </p:animScale>
                                  </p:childTnLst>
                                </p:cTn>
                              </p:par>
                            </p:childTnLst>
                          </p:cTn>
                        </p:par>
                        <p:par>
                          <p:cTn id="48" fill="hold">
                            <p:stCondLst>
                              <p:cond delay="23600"/>
                            </p:stCondLst>
                            <p:childTnLst>
                              <p:par>
                                <p:cTn id="49" presetID="26" presetClass="emph" presetSubtype="0" fill="hold" grpId="0" nodeType="afterEffect">
                                  <p:stCondLst>
                                    <p:cond delay="2000"/>
                                  </p:stCondLst>
                                  <p:iterate type="wd">
                                    <p:tmPct val="10000"/>
                                  </p:iterate>
                                  <p:childTnLst>
                                    <p:animEffect transition="out" filter="fade">
                                      <p:cBhvr>
                                        <p:cTn id="50" dur="2000" tmFilter="0, 0; .2, .5; .8, .5; 1, 0"/>
                                        <p:tgtEl>
                                          <p:spTgt spid="51">
                                            <p:txEl>
                                              <p:pRg st="4" end="4"/>
                                            </p:txEl>
                                          </p:spTgt>
                                        </p:tgtEl>
                                      </p:cBhvr>
                                    </p:animEffect>
                                    <p:animScale>
                                      <p:cBhvr>
                                        <p:cTn id="51" dur="1000" autoRev="1" fill="hold"/>
                                        <p:tgtEl>
                                          <p:spTgt spid="51">
                                            <p:txEl>
                                              <p:pRg st="4" end="4"/>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3" grpId="0" autoUpdateAnimBg="0"/>
      <p:bldP spid="51" grpId="0" build="p" advAuto="1500"/>
      <p:bldP spid="51" grpId="1" build="allAtOnce"/>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smtClean="0">
                <a:solidFill>
                  <a:srgbClr val="0070C0"/>
                </a:solidFill>
                <a:cs typeface="Times New Roman" pitchFamily="18" charset="0"/>
              </a:rPr>
              <a:t>La # de sommaire</a:t>
            </a:r>
            <a:endParaRPr lang="fr-FR" altLang="fr-FR" sz="3200" dirty="0">
              <a:solidFill>
                <a:srgbClr val="0070C0"/>
              </a:solidFill>
              <a:cs typeface="Times New Roman" pitchFamily="18" charset="0"/>
            </a:endParaRP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699305"/>
            <a:ext cx="7759700" cy="2846933"/>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1200"/>
              </a:spcBef>
              <a:tabLst>
                <a:tab pos="1701800" algn="l"/>
              </a:tabLst>
            </a:pPr>
            <a:r>
              <a:rPr lang="fr-FR" altLang="fr-FR" sz="2400" dirty="0">
                <a:cs typeface="Times New Roman" pitchFamily="18" charset="0"/>
                <a:sym typeface="Wingdings"/>
              </a:rPr>
              <a:t> Prévoir </a:t>
            </a:r>
            <a:r>
              <a:rPr lang="fr-FR" altLang="fr-FR" sz="2400" dirty="0" smtClean="0">
                <a:cs typeface="Times New Roman" pitchFamily="18" charset="0"/>
                <a:sym typeface="Wingdings"/>
              </a:rPr>
              <a:t>les mêmes parties que dans le rapport</a:t>
            </a:r>
          </a:p>
          <a:p>
            <a:pPr algn="l" eaLnBrk="1" hangingPunct="1">
              <a:spcBef>
                <a:spcPts val="1200"/>
              </a:spcBef>
              <a:tabLst>
                <a:tab pos="1701800" algn="l"/>
              </a:tabLst>
            </a:pPr>
            <a:r>
              <a:rPr lang="fr-FR" altLang="fr-FR" sz="2000" b="0" dirty="0">
                <a:cs typeface="Times New Roman" pitchFamily="18" charset="0"/>
                <a:sym typeface="Wingdings"/>
              </a:rPr>
              <a:t>	</a:t>
            </a:r>
            <a:r>
              <a:rPr lang="fr-FR" altLang="fr-FR" sz="2000" b="0" dirty="0" smtClean="0">
                <a:solidFill>
                  <a:srgbClr val="0070C0"/>
                </a:solidFill>
                <a:cs typeface="Times New Roman" pitchFamily="18" charset="0"/>
                <a:sym typeface="Wingdings"/>
              </a:rPr>
              <a:t>Introduction</a:t>
            </a:r>
          </a:p>
          <a:p>
            <a:pPr algn="l" eaLnBrk="1" hangingPunct="1">
              <a:spcBef>
                <a:spcPts val="600"/>
              </a:spcBef>
              <a:tabLst>
                <a:tab pos="1701800" algn="l"/>
              </a:tabLst>
            </a:pPr>
            <a:r>
              <a:rPr lang="fr-FR" altLang="fr-FR" sz="2000" b="0" dirty="0">
                <a:solidFill>
                  <a:srgbClr val="0070C0"/>
                </a:solidFill>
                <a:cs typeface="Times New Roman" pitchFamily="18" charset="0"/>
                <a:sym typeface="Wingdings"/>
              </a:rPr>
              <a:t>	</a:t>
            </a:r>
            <a:r>
              <a:rPr lang="fr-FR" altLang="fr-FR" sz="2000" b="0" dirty="0" smtClean="0">
                <a:solidFill>
                  <a:srgbClr val="0070C0"/>
                </a:solidFill>
                <a:cs typeface="Times New Roman" pitchFamily="18" charset="0"/>
                <a:sym typeface="Wingdings"/>
              </a:rPr>
              <a:t>Présentation de l’entreprise</a:t>
            </a:r>
          </a:p>
          <a:p>
            <a:pPr algn="l" eaLnBrk="1" hangingPunct="1">
              <a:spcBef>
                <a:spcPts val="600"/>
              </a:spcBef>
              <a:tabLst>
                <a:tab pos="1701800" algn="l"/>
              </a:tabLst>
            </a:pPr>
            <a:r>
              <a:rPr lang="fr-FR" altLang="fr-FR" sz="2000" b="0" dirty="0">
                <a:solidFill>
                  <a:srgbClr val="0070C0"/>
                </a:solidFill>
                <a:cs typeface="Times New Roman" pitchFamily="18" charset="0"/>
                <a:sym typeface="Wingdings"/>
              </a:rPr>
              <a:t>	</a:t>
            </a:r>
            <a:r>
              <a:rPr lang="fr-FR" altLang="fr-FR" sz="2000" b="0" dirty="0" smtClean="0">
                <a:solidFill>
                  <a:srgbClr val="0070C0"/>
                </a:solidFill>
                <a:cs typeface="Times New Roman" pitchFamily="18" charset="0"/>
                <a:sym typeface="Wingdings"/>
              </a:rPr>
              <a:t>Thèmes OI</a:t>
            </a:r>
          </a:p>
          <a:p>
            <a:pPr algn="l" eaLnBrk="1" hangingPunct="1">
              <a:spcBef>
                <a:spcPts val="600"/>
              </a:spcBef>
              <a:tabLst>
                <a:tab pos="1701800" algn="l"/>
              </a:tabLst>
            </a:pPr>
            <a:r>
              <a:rPr lang="fr-FR" altLang="fr-FR" sz="2000" b="0" dirty="0">
                <a:solidFill>
                  <a:srgbClr val="0070C0"/>
                </a:solidFill>
                <a:cs typeface="Times New Roman" pitchFamily="18" charset="0"/>
                <a:sym typeface="Wingdings"/>
              </a:rPr>
              <a:t>	</a:t>
            </a:r>
            <a:r>
              <a:rPr lang="fr-FR" altLang="fr-FR" sz="2000" b="0" dirty="0" smtClean="0">
                <a:solidFill>
                  <a:srgbClr val="0070C0"/>
                </a:solidFill>
                <a:cs typeface="Times New Roman" pitchFamily="18" charset="0"/>
                <a:sym typeface="Wingdings"/>
              </a:rPr>
              <a:t>Thèmes OE</a:t>
            </a:r>
          </a:p>
          <a:p>
            <a:pPr algn="l" eaLnBrk="1" hangingPunct="1">
              <a:spcBef>
                <a:spcPts val="600"/>
              </a:spcBef>
              <a:tabLst>
                <a:tab pos="1701800" algn="l"/>
              </a:tabLst>
            </a:pPr>
            <a:r>
              <a:rPr lang="fr-FR" altLang="fr-FR" sz="2000" b="0" dirty="0">
                <a:solidFill>
                  <a:srgbClr val="0070C0"/>
                </a:solidFill>
                <a:cs typeface="Times New Roman" pitchFamily="18" charset="0"/>
                <a:sym typeface="Wingdings"/>
              </a:rPr>
              <a:t>	</a:t>
            </a:r>
            <a:r>
              <a:rPr lang="fr-FR" altLang="fr-FR" sz="2000" b="0" dirty="0" smtClean="0">
                <a:solidFill>
                  <a:srgbClr val="0070C0"/>
                </a:solidFill>
                <a:cs typeface="Times New Roman" pitchFamily="18" charset="0"/>
                <a:sym typeface="Wingdings"/>
              </a:rPr>
              <a:t>Activité</a:t>
            </a:r>
          </a:p>
          <a:p>
            <a:pPr algn="l" eaLnBrk="1" hangingPunct="1">
              <a:spcBef>
                <a:spcPts val="600"/>
              </a:spcBef>
              <a:tabLst>
                <a:tab pos="1701800" algn="l"/>
              </a:tabLst>
            </a:pPr>
            <a:r>
              <a:rPr lang="fr-FR" altLang="fr-FR" sz="2000" b="0" dirty="0">
                <a:solidFill>
                  <a:srgbClr val="0070C0"/>
                </a:solidFill>
                <a:cs typeface="Times New Roman" pitchFamily="18" charset="0"/>
                <a:sym typeface="Wingdings"/>
              </a:rPr>
              <a:t>	</a:t>
            </a:r>
            <a:r>
              <a:rPr lang="fr-FR" altLang="fr-FR" sz="2000" b="0" dirty="0" smtClean="0">
                <a:solidFill>
                  <a:srgbClr val="0070C0"/>
                </a:solidFill>
                <a:cs typeface="Times New Roman" pitchFamily="18" charset="0"/>
                <a:sym typeface="Wingdings"/>
              </a:rPr>
              <a:t>Conclusion</a:t>
            </a:r>
          </a:p>
        </p:txBody>
      </p:sp>
      <p:sp>
        <p:nvSpPr>
          <p:cNvPr id="6" name="ZoneTexte 5"/>
          <p:cNvSpPr txBox="1"/>
          <p:nvPr/>
        </p:nvSpPr>
        <p:spPr>
          <a:xfrm>
            <a:off x="269875" y="2008188"/>
            <a:ext cx="846138" cy="830262"/>
          </a:xfrm>
          <a:prstGeom prst="rect">
            <a:avLst/>
          </a:prstGeom>
          <a:noFill/>
        </p:spPr>
        <p:txBody>
          <a:bodyPr>
            <a:spAutoFit/>
          </a:bodyPr>
          <a:lstStyle/>
          <a:p>
            <a:pPr>
              <a:defRPr/>
            </a:pPr>
            <a:fld id="{B1D5369B-F457-4026-B489-74DB33124BE2}" type="slidenum">
              <a:rPr lang="fr-FR" sz="4800">
                <a:solidFill>
                  <a:schemeClr val="bg1">
                    <a:lumMod val="65000"/>
                  </a:schemeClr>
                </a:solidFill>
              </a:rPr>
              <a:pPr>
                <a:defRPr/>
              </a:pPr>
              <a:t>4</a:t>
            </a:fld>
            <a:endParaRPr lang="fr-FR" sz="4800" dirty="0">
              <a:solidFill>
                <a:schemeClr val="bg1">
                  <a:lumMod val="65000"/>
                </a:schemeClr>
              </a:solidFill>
            </a:endParaRPr>
          </a:p>
        </p:txBody>
      </p:sp>
      <p:sp>
        <p:nvSpPr>
          <p:cNvPr id="7" name="Text Box 13"/>
          <p:cNvSpPr txBox="1">
            <a:spLocks noChangeArrowheads="1"/>
          </p:cNvSpPr>
          <p:nvPr/>
        </p:nvSpPr>
        <p:spPr bwMode="auto">
          <a:xfrm>
            <a:off x="1395780" y="5733300"/>
            <a:ext cx="7759700" cy="46166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1200"/>
              </a:spcBef>
              <a:tabLst>
                <a:tab pos="1701800" algn="l"/>
              </a:tabLst>
            </a:pPr>
            <a:r>
              <a:rPr lang="fr-FR" altLang="fr-FR" sz="2400" dirty="0">
                <a:cs typeface="Times New Roman" pitchFamily="18" charset="0"/>
                <a:sym typeface="Wingdings"/>
              </a:rPr>
              <a:t> </a:t>
            </a:r>
            <a:r>
              <a:rPr lang="fr-FR" altLang="fr-FR" sz="2400" dirty="0" smtClean="0">
                <a:cs typeface="Times New Roman" pitchFamily="18" charset="0"/>
                <a:sym typeface="Wingdings"/>
              </a:rPr>
              <a:t>Introduire la bande chronologique</a:t>
            </a:r>
          </a:p>
        </p:txBody>
      </p:sp>
    </p:spTree>
    <p:extLst>
      <p:ext uri="{BB962C8B-B14F-4D97-AF65-F5344CB8AC3E}">
        <p14:creationId xmlns:p14="http://schemas.microsoft.com/office/powerpoint/2010/main" xmlns="" val="326824579"/>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40973"/>
                                        </p:tgtEl>
                                        <p:attrNameLst>
                                          <p:attrName>style.visibility</p:attrName>
                                        </p:attrNameLst>
                                      </p:cBhvr>
                                      <p:to>
                                        <p:strVal val="visible"/>
                                      </p:to>
                                    </p:set>
                                    <p:animEffect transition="in" filter="fade">
                                      <p:cBhvr>
                                        <p:cTn id="13" dur="1000"/>
                                        <p:tgtEl>
                                          <p:spTgt spid="40973"/>
                                        </p:tgtEl>
                                      </p:cBhvr>
                                    </p:animEffect>
                                    <p:anim calcmode="lin" valueType="num">
                                      <p:cBhvr>
                                        <p:cTn id="14" dur="1000" fill="hold"/>
                                        <p:tgtEl>
                                          <p:spTgt spid="40973"/>
                                        </p:tgtEl>
                                        <p:attrNameLst>
                                          <p:attrName>ppt_x</p:attrName>
                                        </p:attrNameLst>
                                      </p:cBhvr>
                                      <p:tavLst>
                                        <p:tav tm="0">
                                          <p:val>
                                            <p:strVal val="#ppt_x"/>
                                          </p:val>
                                        </p:tav>
                                        <p:tav tm="100000">
                                          <p:val>
                                            <p:strVal val="#ppt_x"/>
                                          </p:val>
                                        </p:tav>
                                      </p:tavLst>
                                    </p:anim>
                                    <p:anim calcmode="lin" valueType="num">
                                      <p:cBhvr>
                                        <p:cTn id="15" dur="1000" fill="hold"/>
                                        <p:tgtEl>
                                          <p:spTgt spid="40973"/>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10" presetClass="entr" presetSubtype="0" fill="hold" grpId="1" nodeType="afterEffect">
                                  <p:stCondLst>
                                    <p:cond delay="500"/>
                                  </p:stCondLst>
                                  <p:iterate type="wd">
                                    <p:tmPct val="0"/>
                                  </p:iterate>
                                  <p:childTnLst>
                                    <p:set>
                                      <p:cBhvr>
                                        <p:cTn id="18" dur="1" fill="hold">
                                          <p:stCondLst>
                                            <p:cond delay="0"/>
                                          </p:stCondLst>
                                        </p:cTn>
                                        <p:tgtEl>
                                          <p:spTgt spid="51">
                                            <p:txEl>
                                              <p:pRg st="0" end="0"/>
                                            </p:txEl>
                                          </p:spTgt>
                                        </p:tgtEl>
                                        <p:attrNameLst>
                                          <p:attrName>style.visibility</p:attrName>
                                        </p:attrNameLst>
                                      </p:cBhvr>
                                      <p:to>
                                        <p:strVal val="visible"/>
                                      </p:to>
                                    </p:set>
                                    <p:animEffect transition="in" filter="fade">
                                      <p:cBhvr>
                                        <p:cTn id="19" dur="500"/>
                                        <p:tgtEl>
                                          <p:spTgt spid="51">
                                            <p:txEl>
                                              <p:pRg st="0" end="0"/>
                                            </p:txEl>
                                          </p:spTgt>
                                        </p:tgtEl>
                                      </p:cBhvr>
                                    </p:animEffect>
                                  </p:childTnLst>
                                </p:cTn>
                              </p:par>
                              <p:par>
                                <p:cTn id="20" presetID="10" presetClass="entr" presetSubtype="0" fill="hold" grpId="1" nodeType="withEffect">
                                  <p:stCondLst>
                                    <p:cond delay="500"/>
                                  </p:stCondLst>
                                  <p:iterate type="wd">
                                    <p:tmPct val="0"/>
                                  </p:iterate>
                                  <p:childTnLst>
                                    <p:set>
                                      <p:cBhvr>
                                        <p:cTn id="21" dur="1" fill="hold">
                                          <p:stCondLst>
                                            <p:cond delay="0"/>
                                          </p:stCondLst>
                                        </p:cTn>
                                        <p:tgtEl>
                                          <p:spTgt spid="51">
                                            <p:txEl>
                                              <p:pRg st="1" end="1"/>
                                            </p:txEl>
                                          </p:spTgt>
                                        </p:tgtEl>
                                        <p:attrNameLst>
                                          <p:attrName>style.visibility</p:attrName>
                                        </p:attrNameLst>
                                      </p:cBhvr>
                                      <p:to>
                                        <p:strVal val="visible"/>
                                      </p:to>
                                    </p:set>
                                    <p:animEffect transition="in" filter="fade">
                                      <p:cBhvr>
                                        <p:cTn id="22" dur="500"/>
                                        <p:tgtEl>
                                          <p:spTgt spid="51">
                                            <p:txEl>
                                              <p:pRg st="1" end="1"/>
                                            </p:txEl>
                                          </p:spTgt>
                                        </p:tgtEl>
                                      </p:cBhvr>
                                    </p:animEffect>
                                  </p:childTnLst>
                                </p:cTn>
                              </p:par>
                              <p:par>
                                <p:cTn id="23" presetID="10" presetClass="entr" presetSubtype="0" fill="hold" grpId="1" nodeType="withEffect">
                                  <p:stCondLst>
                                    <p:cond delay="500"/>
                                  </p:stCondLst>
                                  <p:iterate type="wd">
                                    <p:tmPct val="0"/>
                                  </p:iterate>
                                  <p:childTnLst>
                                    <p:set>
                                      <p:cBhvr>
                                        <p:cTn id="24" dur="1" fill="hold">
                                          <p:stCondLst>
                                            <p:cond delay="0"/>
                                          </p:stCondLst>
                                        </p:cTn>
                                        <p:tgtEl>
                                          <p:spTgt spid="51">
                                            <p:txEl>
                                              <p:pRg st="2" end="2"/>
                                            </p:txEl>
                                          </p:spTgt>
                                        </p:tgtEl>
                                        <p:attrNameLst>
                                          <p:attrName>style.visibility</p:attrName>
                                        </p:attrNameLst>
                                      </p:cBhvr>
                                      <p:to>
                                        <p:strVal val="visible"/>
                                      </p:to>
                                    </p:set>
                                    <p:animEffect transition="in" filter="fade">
                                      <p:cBhvr>
                                        <p:cTn id="25" dur="500"/>
                                        <p:tgtEl>
                                          <p:spTgt spid="51">
                                            <p:txEl>
                                              <p:pRg st="2" end="2"/>
                                            </p:txEl>
                                          </p:spTgt>
                                        </p:tgtEl>
                                      </p:cBhvr>
                                    </p:animEffect>
                                  </p:childTnLst>
                                </p:cTn>
                              </p:par>
                              <p:par>
                                <p:cTn id="26" presetID="10" presetClass="entr" presetSubtype="0" fill="hold" grpId="1" nodeType="withEffect">
                                  <p:stCondLst>
                                    <p:cond delay="500"/>
                                  </p:stCondLst>
                                  <p:iterate type="wd">
                                    <p:tmPct val="0"/>
                                  </p:iterate>
                                  <p:childTnLst>
                                    <p:set>
                                      <p:cBhvr>
                                        <p:cTn id="27" dur="1" fill="hold">
                                          <p:stCondLst>
                                            <p:cond delay="0"/>
                                          </p:stCondLst>
                                        </p:cTn>
                                        <p:tgtEl>
                                          <p:spTgt spid="51">
                                            <p:txEl>
                                              <p:pRg st="3" end="3"/>
                                            </p:txEl>
                                          </p:spTgt>
                                        </p:tgtEl>
                                        <p:attrNameLst>
                                          <p:attrName>style.visibility</p:attrName>
                                        </p:attrNameLst>
                                      </p:cBhvr>
                                      <p:to>
                                        <p:strVal val="visible"/>
                                      </p:to>
                                    </p:set>
                                    <p:animEffect transition="in" filter="fade">
                                      <p:cBhvr>
                                        <p:cTn id="28" dur="500"/>
                                        <p:tgtEl>
                                          <p:spTgt spid="51">
                                            <p:txEl>
                                              <p:pRg st="3" end="3"/>
                                            </p:txEl>
                                          </p:spTgt>
                                        </p:tgtEl>
                                      </p:cBhvr>
                                    </p:animEffect>
                                  </p:childTnLst>
                                </p:cTn>
                              </p:par>
                              <p:par>
                                <p:cTn id="29" presetID="10" presetClass="entr" presetSubtype="0" fill="hold" grpId="1" nodeType="withEffect">
                                  <p:stCondLst>
                                    <p:cond delay="500"/>
                                  </p:stCondLst>
                                  <p:iterate type="wd">
                                    <p:tmPct val="0"/>
                                  </p:iterate>
                                  <p:childTnLst>
                                    <p:set>
                                      <p:cBhvr>
                                        <p:cTn id="30" dur="1" fill="hold">
                                          <p:stCondLst>
                                            <p:cond delay="0"/>
                                          </p:stCondLst>
                                        </p:cTn>
                                        <p:tgtEl>
                                          <p:spTgt spid="51">
                                            <p:txEl>
                                              <p:pRg st="4" end="4"/>
                                            </p:txEl>
                                          </p:spTgt>
                                        </p:tgtEl>
                                        <p:attrNameLst>
                                          <p:attrName>style.visibility</p:attrName>
                                        </p:attrNameLst>
                                      </p:cBhvr>
                                      <p:to>
                                        <p:strVal val="visible"/>
                                      </p:to>
                                    </p:set>
                                    <p:animEffect transition="in" filter="fade">
                                      <p:cBhvr>
                                        <p:cTn id="31" dur="500"/>
                                        <p:tgtEl>
                                          <p:spTgt spid="51">
                                            <p:txEl>
                                              <p:pRg st="4" end="4"/>
                                            </p:txEl>
                                          </p:spTgt>
                                        </p:tgtEl>
                                      </p:cBhvr>
                                    </p:animEffect>
                                  </p:childTnLst>
                                </p:cTn>
                              </p:par>
                              <p:par>
                                <p:cTn id="32" presetID="10" presetClass="entr" presetSubtype="0" fill="hold" grpId="1" nodeType="withEffect">
                                  <p:stCondLst>
                                    <p:cond delay="500"/>
                                  </p:stCondLst>
                                  <p:iterate type="wd">
                                    <p:tmPct val="0"/>
                                  </p:iterate>
                                  <p:childTnLst>
                                    <p:set>
                                      <p:cBhvr>
                                        <p:cTn id="33" dur="1" fill="hold">
                                          <p:stCondLst>
                                            <p:cond delay="0"/>
                                          </p:stCondLst>
                                        </p:cTn>
                                        <p:tgtEl>
                                          <p:spTgt spid="51">
                                            <p:txEl>
                                              <p:pRg st="5" end="5"/>
                                            </p:txEl>
                                          </p:spTgt>
                                        </p:tgtEl>
                                        <p:attrNameLst>
                                          <p:attrName>style.visibility</p:attrName>
                                        </p:attrNameLst>
                                      </p:cBhvr>
                                      <p:to>
                                        <p:strVal val="visible"/>
                                      </p:to>
                                    </p:set>
                                    <p:animEffect transition="in" filter="fade">
                                      <p:cBhvr>
                                        <p:cTn id="34" dur="500"/>
                                        <p:tgtEl>
                                          <p:spTgt spid="51">
                                            <p:txEl>
                                              <p:pRg st="5" end="5"/>
                                            </p:txEl>
                                          </p:spTgt>
                                        </p:tgtEl>
                                      </p:cBhvr>
                                    </p:animEffect>
                                  </p:childTnLst>
                                </p:cTn>
                              </p:par>
                              <p:par>
                                <p:cTn id="35" presetID="10" presetClass="entr" presetSubtype="0" fill="hold" grpId="1" nodeType="withEffect">
                                  <p:stCondLst>
                                    <p:cond delay="500"/>
                                  </p:stCondLst>
                                  <p:iterate type="wd">
                                    <p:tmPct val="0"/>
                                  </p:iterate>
                                  <p:childTnLst>
                                    <p:set>
                                      <p:cBhvr>
                                        <p:cTn id="36" dur="1" fill="hold">
                                          <p:stCondLst>
                                            <p:cond delay="0"/>
                                          </p:stCondLst>
                                        </p:cTn>
                                        <p:tgtEl>
                                          <p:spTgt spid="51">
                                            <p:txEl>
                                              <p:pRg st="6" end="6"/>
                                            </p:txEl>
                                          </p:spTgt>
                                        </p:tgtEl>
                                        <p:attrNameLst>
                                          <p:attrName>style.visibility</p:attrName>
                                        </p:attrNameLst>
                                      </p:cBhvr>
                                      <p:to>
                                        <p:strVal val="visible"/>
                                      </p:to>
                                    </p:set>
                                    <p:animEffect transition="in" filter="fade">
                                      <p:cBhvr>
                                        <p:cTn id="37" dur="500"/>
                                        <p:tgtEl>
                                          <p:spTgt spid="51">
                                            <p:txEl>
                                              <p:pRg st="6" end="6"/>
                                            </p:txEl>
                                          </p:spTgt>
                                        </p:tgtEl>
                                      </p:cBhvr>
                                    </p:animEffect>
                                  </p:childTnLst>
                                </p:cTn>
                              </p:par>
                            </p:childTnLst>
                          </p:cTn>
                        </p:par>
                        <p:par>
                          <p:cTn id="38" fill="hold">
                            <p:stCondLst>
                              <p:cond delay="2500"/>
                            </p:stCondLst>
                            <p:childTnLst>
                              <p:par>
                                <p:cTn id="39" presetID="26" presetClass="emph" presetSubtype="0" fill="hold" grpId="0" nodeType="afterEffect">
                                  <p:stCondLst>
                                    <p:cond delay="1500"/>
                                  </p:stCondLst>
                                  <p:iterate type="wd">
                                    <p:tmPct val="10000"/>
                                  </p:iterate>
                                  <p:childTnLst>
                                    <p:animEffect transition="out" filter="fade">
                                      <p:cBhvr>
                                        <p:cTn id="40" dur="2000" tmFilter="0, 0; .2, .5; .8, .5; 1, 0"/>
                                        <p:tgtEl>
                                          <p:spTgt spid="51">
                                            <p:txEl>
                                              <p:pRg st="0" end="0"/>
                                            </p:txEl>
                                          </p:spTgt>
                                        </p:tgtEl>
                                      </p:cBhvr>
                                    </p:animEffect>
                                    <p:animScale>
                                      <p:cBhvr>
                                        <p:cTn id="41" dur="1000" autoRev="1" fill="hold"/>
                                        <p:tgtEl>
                                          <p:spTgt spid="51">
                                            <p:txEl>
                                              <p:pRg st="0" end="0"/>
                                            </p:txEl>
                                          </p:spTgt>
                                        </p:tgtEl>
                                      </p:cBhvr>
                                      <p:by x="105000" y="105000"/>
                                    </p:animScale>
                                  </p:childTnLst>
                                </p:cTn>
                              </p:par>
                            </p:childTnLst>
                          </p:cTn>
                        </p:par>
                        <p:par>
                          <p:cTn id="42" fill="hold">
                            <p:stCondLst>
                              <p:cond delay="7600"/>
                            </p:stCondLst>
                            <p:childTnLst>
                              <p:par>
                                <p:cTn id="43" presetID="26" presetClass="emph" presetSubtype="0" fill="hold" grpId="0" nodeType="afterEffect">
                                  <p:stCondLst>
                                    <p:cond delay="1000"/>
                                  </p:stCondLst>
                                  <p:iterate type="wd">
                                    <p:tmPct val="10000"/>
                                  </p:iterate>
                                  <p:childTnLst>
                                    <p:animEffect transition="out" filter="fade">
                                      <p:cBhvr>
                                        <p:cTn id="44" dur="2000" tmFilter="0, 0; .2, .5; .8, .5; 1, 0"/>
                                        <p:tgtEl>
                                          <p:spTgt spid="51">
                                            <p:txEl>
                                              <p:pRg st="1" end="1"/>
                                            </p:txEl>
                                          </p:spTgt>
                                        </p:tgtEl>
                                      </p:cBhvr>
                                    </p:animEffect>
                                    <p:animScale>
                                      <p:cBhvr>
                                        <p:cTn id="45" dur="1000" autoRev="1" fill="hold"/>
                                        <p:tgtEl>
                                          <p:spTgt spid="51">
                                            <p:txEl>
                                              <p:pRg st="1" end="1"/>
                                            </p:txEl>
                                          </p:spTgt>
                                        </p:tgtEl>
                                      </p:cBhvr>
                                      <p:by x="105000" y="105000"/>
                                    </p:animScale>
                                  </p:childTnLst>
                                </p:cTn>
                              </p:par>
                            </p:childTnLst>
                          </p:cTn>
                        </p:par>
                        <p:par>
                          <p:cTn id="46" fill="hold">
                            <p:stCondLst>
                              <p:cond delay="10600"/>
                            </p:stCondLst>
                            <p:childTnLst>
                              <p:par>
                                <p:cTn id="47" presetID="26" presetClass="emph" presetSubtype="0" fill="hold" grpId="0" nodeType="afterEffect">
                                  <p:stCondLst>
                                    <p:cond delay="1000"/>
                                  </p:stCondLst>
                                  <p:iterate type="wd">
                                    <p:tmPct val="10000"/>
                                  </p:iterate>
                                  <p:childTnLst>
                                    <p:animEffect transition="out" filter="fade">
                                      <p:cBhvr>
                                        <p:cTn id="48" dur="2000" tmFilter="0, 0; .2, .5; .8, .5; 1, 0"/>
                                        <p:tgtEl>
                                          <p:spTgt spid="51">
                                            <p:txEl>
                                              <p:pRg st="2" end="2"/>
                                            </p:txEl>
                                          </p:spTgt>
                                        </p:tgtEl>
                                      </p:cBhvr>
                                    </p:animEffect>
                                    <p:animScale>
                                      <p:cBhvr>
                                        <p:cTn id="49" dur="1000" autoRev="1" fill="hold"/>
                                        <p:tgtEl>
                                          <p:spTgt spid="51">
                                            <p:txEl>
                                              <p:pRg st="2" end="2"/>
                                            </p:txEl>
                                          </p:spTgt>
                                        </p:tgtEl>
                                      </p:cBhvr>
                                      <p:by x="105000" y="105000"/>
                                    </p:animScale>
                                  </p:childTnLst>
                                </p:cTn>
                              </p:par>
                            </p:childTnLst>
                          </p:cTn>
                        </p:par>
                        <p:par>
                          <p:cTn id="50" fill="hold">
                            <p:stCondLst>
                              <p:cond delay="14000"/>
                            </p:stCondLst>
                            <p:childTnLst>
                              <p:par>
                                <p:cTn id="51" presetID="26" presetClass="emph" presetSubtype="0" fill="hold" grpId="0" nodeType="afterEffect">
                                  <p:stCondLst>
                                    <p:cond delay="1000"/>
                                  </p:stCondLst>
                                  <p:iterate type="wd">
                                    <p:tmPct val="10000"/>
                                  </p:iterate>
                                  <p:childTnLst>
                                    <p:animEffect transition="out" filter="fade">
                                      <p:cBhvr>
                                        <p:cTn id="52" dur="2000" tmFilter="0, 0; .2, .5; .8, .5; 1, 0"/>
                                        <p:tgtEl>
                                          <p:spTgt spid="51">
                                            <p:txEl>
                                              <p:pRg st="3" end="3"/>
                                            </p:txEl>
                                          </p:spTgt>
                                        </p:tgtEl>
                                      </p:cBhvr>
                                    </p:animEffect>
                                    <p:animScale>
                                      <p:cBhvr>
                                        <p:cTn id="53" dur="1000" autoRev="1" fill="hold"/>
                                        <p:tgtEl>
                                          <p:spTgt spid="51">
                                            <p:txEl>
                                              <p:pRg st="3" end="3"/>
                                            </p:txEl>
                                          </p:spTgt>
                                        </p:tgtEl>
                                      </p:cBhvr>
                                      <p:by x="105000" y="105000"/>
                                    </p:animScale>
                                  </p:childTnLst>
                                </p:cTn>
                              </p:par>
                            </p:childTnLst>
                          </p:cTn>
                        </p:par>
                        <p:par>
                          <p:cTn id="54" fill="hold">
                            <p:stCondLst>
                              <p:cond delay="17200"/>
                            </p:stCondLst>
                            <p:childTnLst>
                              <p:par>
                                <p:cTn id="55" presetID="26" presetClass="emph" presetSubtype="0" fill="hold" grpId="0" nodeType="afterEffect">
                                  <p:stCondLst>
                                    <p:cond delay="1000"/>
                                  </p:stCondLst>
                                  <p:iterate type="wd">
                                    <p:tmPct val="10000"/>
                                  </p:iterate>
                                  <p:childTnLst>
                                    <p:animEffect transition="out" filter="fade">
                                      <p:cBhvr>
                                        <p:cTn id="56" dur="2000" tmFilter="0, 0; .2, .5; .8, .5; 1, 0"/>
                                        <p:tgtEl>
                                          <p:spTgt spid="51">
                                            <p:txEl>
                                              <p:pRg st="4" end="4"/>
                                            </p:txEl>
                                          </p:spTgt>
                                        </p:tgtEl>
                                      </p:cBhvr>
                                    </p:animEffect>
                                    <p:animScale>
                                      <p:cBhvr>
                                        <p:cTn id="57" dur="1000" autoRev="1" fill="hold"/>
                                        <p:tgtEl>
                                          <p:spTgt spid="51">
                                            <p:txEl>
                                              <p:pRg st="4" end="4"/>
                                            </p:txEl>
                                          </p:spTgt>
                                        </p:tgtEl>
                                      </p:cBhvr>
                                      <p:by x="105000" y="105000"/>
                                    </p:animScale>
                                  </p:childTnLst>
                                </p:cTn>
                              </p:par>
                            </p:childTnLst>
                          </p:cTn>
                        </p:par>
                        <p:par>
                          <p:cTn id="58" fill="hold">
                            <p:stCondLst>
                              <p:cond delay="20400"/>
                            </p:stCondLst>
                            <p:childTnLst>
                              <p:par>
                                <p:cTn id="59" presetID="26" presetClass="emph" presetSubtype="0" fill="hold" grpId="0" nodeType="afterEffect">
                                  <p:stCondLst>
                                    <p:cond delay="1000"/>
                                  </p:stCondLst>
                                  <p:iterate type="wd">
                                    <p:tmPct val="10000"/>
                                  </p:iterate>
                                  <p:childTnLst>
                                    <p:animEffect transition="out" filter="fade">
                                      <p:cBhvr>
                                        <p:cTn id="60" dur="2000" tmFilter="0, 0; .2, .5; .8, .5; 1, 0"/>
                                        <p:tgtEl>
                                          <p:spTgt spid="51">
                                            <p:txEl>
                                              <p:pRg st="5" end="5"/>
                                            </p:txEl>
                                          </p:spTgt>
                                        </p:tgtEl>
                                      </p:cBhvr>
                                    </p:animEffect>
                                    <p:animScale>
                                      <p:cBhvr>
                                        <p:cTn id="61" dur="1000" autoRev="1" fill="hold"/>
                                        <p:tgtEl>
                                          <p:spTgt spid="51">
                                            <p:txEl>
                                              <p:pRg st="5" end="5"/>
                                            </p:txEl>
                                          </p:spTgt>
                                        </p:tgtEl>
                                      </p:cBhvr>
                                      <p:by x="105000" y="105000"/>
                                    </p:animScale>
                                  </p:childTnLst>
                                </p:cTn>
                              </p:par>
                            </p:childTnLst>
                          </p:cTn>
                        </p:par>
                        <p:par>
                          <p:cTn id="62" fill="hold">
                            <p:stCondLst>
                              <p:cond delay="23400"/>
                            </p:stCondLst>
                            <p:childTnLst>
                              <p:par>
                                <p:cTn id="63" presetID="26" presetClass="emph" presetSubtype="0" fill="hold" grpId="0" nodeType="afterEffect">
                                  <p:stCondLst>
                                    <p:cond delay="1000"/>
                                  </p:stCondLst>
                                  <p:iterate type="wd">
                                    <p:tmPct val="10000"/>
                                  </p:iterate>
                                  <p:childTnLst>
                                    <p:animEffect transition="out" filter="fade">
                                      <p:cBhvr>
                                        <p:cTn id="64" dur="2000" tmFilter="0, 0; .2, .5; .8, .5; 1, 0"/>
                                        <p:tgtEl>
                                          <p:spTgt spid="51">
                                            <p:txEl>
                                              <p:pRg st="6" end="6"/>
                                            </p:txEl>
                                          </p:spTgt>
                                        </p:tgtEl>
                                      </p:cBhvr>
                                    </p:animEffect>
                                    <p:animScale>
                                      <p:cBhvr>
                                        <p:cTn id="65" dur="1000" autoRev="1" fill="hold"/>
                                        <p:tgtEl>
                                          <p:spTgt spid="51">
                                            <p:txEl>
                                              <p:pRg st="6" end="6"/>
                                            </p:txEl>
                                          </p:spTgt>
                                        </p:tgtEl>
                                      </p:cBhvr>
                                      <p:by x="105000" y="105000"/>
                                    </p:animScale>
                                  </p:childTnLst>
                                </p:cTn>
                              </p:par>
                            </p:childTnLst>
                          </p:cTn>
                        </p:par>
                        <p:par>
                          <p:cTn id="66" fill="hold">
                            <p:stCondLst>
                              <p:cond delay="26400"/>
                            </p:stCondLst>
                            <p:childTnLst>
                              <p:par>
                                <p:cTn id="67" presetID="10" presetClass="entr" presetSubtype="0" fill="hold" grpId="1" nodeType="afterEffect">
                                  <p:stCondLst>
                                    <p:cond delay="500"/>
                                  </p:stCondLst>
                                  <p:iterate type="wd">
                                    <p:tmPct val="0"/>
                                  </p:iterate>
                                  <p:childTnLst>
                                    <p:set>
                                      <p:cBhvr>
                                        <p:cTn id="68" dur="1" fill="hold">
                                          <p:stCondLst>
                                            <p:cond delay="0"/>
                                          </p:stCondLst>
                                        </p:cTn>
                                        <p:tgtEl>
                                          <p:spTgt spid="7">
                                            <p:txEl>
                                              <p:pRg st="0" end="0"/>
                                            </p:txEl>
                                          </p:spTgt>
                                        </p:tgtEl>
                                        <p:attrNameLst>
                                          <p:attrName>style.visibility</p:attrName>
                                        </p:attrNameLst>
                                      </p:cBhvr>
                                      <p:to>
                                        <p:strVal val="visible"/>
                                      </p:to>
                                    </p:set>
                                    <p:animEffect transition="in" filter="fade">
                                      <p:cBhvr>
                                        <p:cTn id="69" dur="500"/>
                                        <p:tgtEl>
                                          <p:spTgt spid="7">
                                            <p:txEl>
                                              <p:pRg st="0" end="0"/>
                                            </p:txEl>
                                          </p:spTgt>
                                        </p:tgtEl>
                                      </p:cBhvr>
                                    </p:animEffect>
                                  </p:childTnLst>
                                </p:cTn>
                              </p:par>
                            </p:childTnLst>
                          </p:cTn>
                        </p:par>
                        <p:par>
                          <p:cTn id="70" fill="hold">
                            <p:stCondLst>
                              <p:cond delay="27400"/>
                            </p:stCondLst>
                            <p:childTnLst>
                              <p:par>
                                <p:cTn id="71" presetID="26" presetClass="emph" presetSubtype="0" fill="hold" grpId="0" nodeType="afterEffect">
                                  <p:stCondLst>
                                    <p:cond delay="1500"/>
                                  </p:stCondLst>
                                  <p:iterate type="wd">
                                    <p:tmPct val="10000"/>
                                  </p:iterate>
                                  <p:childTnLst>
                                    <p:animEffect transition="out" filter="fade">
                                      <p:cBhvr>
                                        <p:cTn id="72" dur="2000" tmFilter="0, 0; .2, .5; .8, .5; 1, 0"/>
                                        <p:tgtEl>
                                          <p:spTgt spid="7">
                                            <p:txEl>
                                              <p:pRg st="0" end="0"/>
                                            </p:txEl>
                                          </p:spTgt>
                                        </p:tgtEl>
                                      </p:cBhvr>
                                    </p:animEffect>
                                    <p:animScale>
                                      <p:cBhvr>
                                        <p:cTn id="73" dur="1000" autoRev="1" fill="hold"/>
                                        <p:tgtEl>
                                          <p:spTgt spid="7">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3" grpId="0" autoUpdateAnimBg="0"/>
      <p:bldP spid="51" grpId="0" uiExpand="1" build="p" advAuto="1500"/>
      <p:bldP spid="51" grpId="1" build="allAtOnce"/>
      <p:bldP spid="6" grpId="0"/>
      <p:bldP spid="7" grpId="0" build="p" advAuto="1500"/>
      <p:bldP spid="7" grpId="1"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58477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smtClean="0">
                <a:solidFill>
                  <a:srgbClr val="0070C0"/>
                </a:solidFill>
                <a:cs typeface="Times New Roman" pitchFamily="18" charset="0"/>
              </a:rPr>
              <a:t>La # d’introduction</a:t>
            </a:r>
            <a:endParaRPr lang="fr-FR" altLang="fr-FR" sz="3200" dirty="0">
              <a:solidFill>
                <a:srgbClr val="0070C0"/>
              </a:solidFill>
              <a:cs typeface="Times New Roman" pitchFamily="18" charset="0"/>
            </a:endParaRP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699305"/>
            <a:ext cx="7759700" cy="98488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Présentation personnelle</a:t>
            </a:r>
          </a:p>
          <a:p>
            <a:pPr algn="l" eaLnBrk="1" hangingPunct="1">
              <a:spcBef>
                <a:spcPts val="12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Anciens diplômes, parcours particulier… 	</a:t>
            </a:r>
          </a:p>
        </p:txBody>
      </p:sp>
      <p:sp>
        <p:nvSpPr>
          <p:cNvPr id="6" name="ZoneTexte 5"/>
          <p:cNvSpPr txBox="1"/>
          <p:nvPr/>
        </p:nvSpPr>
        <p:spPr>
          <a:xfrm>
            <a:off x="269875" y="2008188"/>
            <a:ext cx="846138" cy="830262"/>
          </a:xfrm>
          <a:prstGeom prst="rect">
            <a:avLst/>
          </a:prstGeom>
          <a:noFill/>
        </p:spPr>
        <p:txBody>
          <a:bodyPr>
            <a:spAutoFit/>
          </a:bodyPr>
          <a:lstStyle/>
          <a:p>
            <a:pPr>
              <a:defRPr/>
            </a:pPr>
            <a:fld id="{B1D5369B-F457-4026-B489-74DB33124BE2}" type="slidenum">
              <a:rPr lang="fr-FR" sz="4800">
                <a:solidFill>
                  <a:schemeClr val="bg1">
                    <a:lumMod val="65000"/>
                  </a:schemeClr>
                </a:solidFill>
              </a:rPr>
              <a:pPr>
                <a:defRPr/>
              </a:pPr>
              <a:t>5</a:t>
            </a:fld>
            <a:endParaRPr lang="fr-FR" sz="4800" dirty="0">
              <a:solidFill>
                <a:schemeClr val="bg1">
                  <a:lumMod val="65000"/>
                </a:schemeClr>
              </a:solidFill>
            </a:endParaRPr>
          </a:p>
        </p:txBody>
      </p:sp>
      <p:sp>
        <p:nvSpPr>
          <p:cNvPr id="7" name="Text Box 13"/>
          <p:cNvSpPr txBox="1">
            <a:spLocks noChangeArrowheads="1"/>
          </p:cNvSpPr>
          <p:nvPr/>
        </p:nvSpPr>
        <p:spPr bwMode="auto">
          <a:xfrm>
            <a:off x="1384300" y="3836590"/>
            <a:ext cx="7759700" cy="98488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Rappel du contexte</a:t>
            </a:r>
          </a:p>
          <a:p>
            <a:pPr algn="l" eaLnBrk="1" hangingPunct="1">
              <a:spcBef>
                <a:spcPts val="12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Période de stage, entreprise d’accueil… 	</a:t>
            </a:r>
          </a:p>
        </p:txBody>
      </p:sp>
      <p:sp>
        <p:nvSpPr>
          <p:cNvPr id="8" name="Text Box 13"/>
          <p:cNvSpPr txBox="1">
            <a:spLocks noChangeArrowheads="1"/>
          </p:cNvSpPr>
          <p:nvPr/>
        </p:nvSpPr>
        <p:spPr bwMode="auto">
          <a:xfrm>
            <a:off x="1383784" y="4973875"/>
            <a:ext cx="7759700" cy="984885"/>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Remerciements</a:t>
            </a:r>
          </a:p>
          <a:p>
            <a:pPr algn="l" eaLnBrk="1" hangingPunct="1">
              <a:spcBef>
                <a:spcPts val="12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Sur le modèle de ceux présents dans le rapport	</a:t>
            </a:r>
          </a:p>
        </p:txBody>
      </p:sp>
    </p:spTree>
    <p:extLst>
      <p:ext uri="{BB962C8B-B14F-4D97-AF65-F5344CB8AC3E}">
        <p14:creationId xmlns:p14="http://schemas.microsoft.com/office/powerpoint/2010/main" xmlns="" val="317433092"/>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40973"/>
                                        </p:tgtEl>
                                        <p:attrNameLst>
                                          <p:attrName>style.visibility</p:attrName>
                                        </p:attrNameLst>
                                      </p:cBhvr>
                                      <p:to>
                                        <p:strVal val="visible"/>
                                      </p:to>
                                    </p:set>
                                    <p:animEffect transition="in" filter="fade">
                                      <p:cBhvr>
                                        <p:cTn id="13" dur="1000"/>
                                        <p:tgtEl>
                                          <p:spTgt spid="40973"/>
                                        </p:tgtEl>
                                      </p:cBhvr>
                                    </p:animEffect>
                                    <p:anim calcmode="lin" valueType="num">
                                      <p:cBhvr>
                                        <p:cTn id="14" dur="1000" fill="hold"/>
                                        <p:tgtEl>
                                          <p:spTgt spid="40973"/>
                                        </p:tgtEl>
                                        <p:attrNameLst>
                                          <p:attrName>ppt_x</p:attrName>
                                        </p:attrNameLst>
                                      </p:cBhvr>
                                      <p:tavLst>
                                        <p:tav tm="0">
                                          <p:val>
                                            <p:strVal val="#ppt_x"/>
                                          </p:val>
                                        </p:tav>
                                        <p:tav tm="100000">
                                          <p:val>
                                            <p:strVal val="#ppt_x"/>
                                          </p:val>
                                        </p:tav>
                                      </p:tavLst>
                                    </p:anim>
                                    <p:anim calcmode="lin" valueType="num">
                                      <p:cBhvr>
                                        <p:cTn id="15" dur="1000" fill="hold"/>
                                        <p:tgtEl>
                                          <p:spTgt spid="40973"/>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10" presetClass="entr" presetSubtype="0" fill="hold" grpId="1" nodeType="afterEffect">
                                  <p:stCondLst>
                                    <p:cond delay="500"/>
                                  </p:stCondLst>
                                  <p:iterate type="wd">
                                    <p:tmPct val="0"/>
                                  </p:iterate>
                                  <p:childTnLst>
                                    <p:set>
                                      <p:cBhvr>
                                        <p:cTn id="18" dur="1" fill="hold">
                                          <p:stCondLst>
                                            <p:cond delay="0"/>
                                          </p:stCondLst>
                                        </p:cTn>
                                        <p:tgtEl>
                                          <p:spTgt spid="51">
                                            <p:txEl>
                                              <p:pRg st="0" end="0"/>
                                            </p:txEl>
                                          </p:spTgt>
                                        </p:tgtEl>
                                        <p:attrNameLst>
                                          <p:attrName>style.visibility</p:attrName>
                                        </p:attrNameLst>
                                      </p:cBhvr>
                                      <p:to>
                                        <p:strVal val="visible"/>
                                      </p:to>
                                    </p:set>
                                    <p:animEffect transition="in" filter="fade">
                                      <p:cBhvr>
                                        <p:cTn id="19" dur="500"/>
                                        <p:tgtEl>
                                          <p:spTgt spid="51">
                                            <p:txEl>
                                              <p:pRg st="0" end="0"/>
                                            </p:txEl>
                                          </p:spTgt>
                                        </p:tgtEl>
                                      </p:cBhvr>
                                    </p:animEffect>
                                  </p:childTnLst>
                                </p:cTn>
                              </p:par>
                              <p:par>
                                <p:cTn id="20" presetID="10" presetClass="entr" presetSubtype="0" fill="hold" grpId="1" nodeType="withEffect">
                                  <p:stCondLst>
                                    <p:cond delay="500"/>
                                  </p:stCondLst>
                                  <p:iterate type="wd">
                                    <p:tmPct val="0"/>
                                  </p:iterate>
                                  <p:childTnLst>
                                    <p:set>
                                      <p:cBhvr>
                                        <p:cTn id="21" dur="1" fill="hold">
                                          <p:stCondLst>
                                            <p:cond delay="0"/>
                                          </p:stCondLst>
                                        </p:cTn>
                                        <p:tgtEl>
                                          <p:spTgt spid="51">
                                            <p:txEl>
                                              <p:pRg st="1" end="1"/>
                                            </p:txEl>
                                          </p:spTgt>
                                        </p:tgtEl>
                                        <p:attrNameLst>
                                          <p:attrName>style.visibility</p:attrName>
                                        </p:attrNameLst>
                                      </p:cBhvr>
                                      <p:to>
                                        <p:strVal val="visible"/>
                                      </p:to>
                                    </p:set>
                                    <p:animEffect transition="in" filter="fade">
                                      <p:cBhvr>
                                        <p:cTn id="22" dur="500"/>
                                        <p:tgtEl>
                                          <p:spTgt spid="51">
                                            <p:txEl>
                                              <p:pRg st="1" end="1"/>
                                            </p:txEl>
                                          </p:spTgt>
                                        </p:tgtEl>
                                      </p:cBhvr>
                                    </p:animEffect>
                                  </p:childTnLst>
                                </p:cTn>
                              </p:par>
                            </p:childTnLst>
                          </p:cTn>
                        </p:par>
                        <p:par>
                          <p:cTn id="23" fill="hold">
                            <p:stCondLst>
                              <p:cond delay="2500"/>
                            </p:stCondLst>
                            <p:childTnLst>
                              <p:par>
                                <p:cTn id="24" presetID="26" presetClass="emph" presetSubtype="0" fill="hold" grpId="0" nodeType="afterEffect">
                                  <p:stCondLst>
                                    <p:cond delay="1500"/>
                                  </p:stCondLst>
                                  <p:iterate type="wd">
                                    <p:tmPct val="10000"/>
                                  </p:iterate>
                                  <p:childTnLst>
                                    <p:animEffect transition="out" filter="fade">
                                      <p:cBhvr>
                                        <p:cTn id="25" dur="2000" tmFilter="0, 0; .2, .5; .8, .5; 1, 0"/>
                                        <p:tgtEl>
                                          <p:spTgt spid="51">
                                            <p:txEl>
                                              <p:pRg st="0" end="0"/>
                                            </p:txEl>
                                          </p:spTgt>
                                        </p:tgtEl>
                                      </p:cBhvr>
                                    </p:animEffect>
                                    <p:animScale>
                                      <p:cBhvr>
                                        <p:cTn id="26" dur="1000" autoRev="1" fill="hold"/>
                                        <p:tgtEl>
                                          <p:spTgt spid="51">
                                            <p:txEl>
                                              <p:pRg st="0" end="0"/>
                                            </p:txEl>
                                          </p:spTgt>
                                        </p:tgtEl>
                                      </p:cBhvr>
                                      <p:by x="105000" y="105000"/>
                                    </p:animScale>
                                  </p:childTnLst>
                                </p:cTn>
                              </p:par>
                            </p:childTnLst>
                          </p:cTn>
                        </p:par>
                        <p:par>
                          <p:cTn id="27" fill="hold">
                            <p:stCondLst>
                              <p:cond delay="6200"/>
                            </p:stCondLst>
                            <p:childTnLst>
                              <p:par>
                                <p:cTn id="28" presetID="26" presetClass="emph" presetSubtype="0" fill="hold" grpId="0" nodeType="afterEffect">
                                  <p:stCondLst>
                                    <p:cond delay="3000"/>
                                  </p:stCondLst>
                                  <p:iterate type="wd">
                                    <p:tmPct val="10000"/>
                                  </p:iterate>
                                  <p:childTnLst>
                                    <p:animEffect transition="out" filter="fade">
                                      <p:cBhvr>
                                        <p:cTn id="29" dur="2000" tmFilter="0, 0; .2, .5; .8, .5; 1, 0"/>
                                        <p:tgtEl>
                                          <p:spTgt spid="51">
                                            <p:txEl>
                                              <p:pRg st="1" end="1"/>
                                            </p:txEl>
                                          </p:spTgt>
                                        </p:tgtEl>
                                      </p:cBhvr>
                                    </p:animEffect>
                                    <p:animScale>
                                      <p:cBhvr>
                                        <p:cTn id="30" dur="1000" autoRev="1" fill="hold"/>
                                        <p:tgtEl>
                                          <p:spTgt spid="51">
                                            <p:txEl>
                                              <p:pRg st="1" end="1"/>
                                            </p:txEl>
                                          </p:spTgt>
                                        </p:tgtEl>
                                      </p:cBhvr>
                                      <p:by x="105000" y="105000"/>
                                    </p:animScale>
                                  </p:childTnLst>
                                </p:cTn>
                              </p:par>
                            </p:childTnLst>
                          </p:cTn>
                        </p:par>
                        <p:par>
                          <p:cTn id="31" fill="hold">
                            <p:stCondLst>
                              <p:cond delay="12200"/>
                            </p:stCondLst>
                            <p:childTnLst>
                              <p:par>
                                <p:cTn id="32" presetID="10" presetClass="entr" presetSubtype="0" fill="hold" grpId="1" nodeType="afterEffect">
                                  <p:stCondLst>
                                    <p:cond delay="500"/>
                                  </p:stCondLst>
                                  <p:iterate type="wd">
                                    <p:tmPct val="0"/>
                                  </p:iterate>
                                  <p:childTnLst>
                                    <p:set>
                                      <p:cBhvr>
                                        <p:cTn id="33" dur="1" fill="hold">
                                          <p:stCondLst>
                                            <p:cond delay="0"/>
                                          </p:stCondLst>
                                        </p:cTn>
                                        <p:tgtEl>
                                          <p:spTgt spid="7">
                                            <p:txEl>
                                              <p:pRg st="0" end="0"/>
                                            </p:txEl>
                                          </p:spTgt>
                                        </p:tgtEl>
                                        <p:attrNameLst>
                                          <p:attrName>style.visibility</p:attrName>
                                        </p:attrNameLst>
                                      </p:cBhvr>
                                      <p:to>
                                        <p:strVal val="visible"/>
                                      </p:to>
                                    </p:set>
                                    <p:animEffect transition="in" filter="fade">
                                      <p:cBhvr>
                                        <p:cTn id="34" dur="500"/>
                                        <p:tgtEl>
                                          <p:spTgt spid="7">
                                            <p:txEl>
                                              <p:pRg st="0" end="0"/>
                                            </p:txEl>
                                          </p:spTgt>
                                        </p:tgtEl>
                                      </p:cBhvr>
                                    </p:animEffect>
                                  </p:childTnLst>
                                </p:cTn>
                              </p:par>
                              <p:par>
                                <p:cTn id="35" presetID="10" presetClass="entr" presetSubtype="0" fill="hold" grpId="1" nodeType="withEffect">
                                  <p:stCondLst>
                                    <p:cond delay="500"/>
                                  </p:stCondLst>
                                  <p:iterate type="wd">
                                    <p:tmPct val="0"/>
                                  </p:iterate>
                                  <p:childTnLst>
                                    <p:set>
                                      <p:cBhvr>
                                        <p:cTn id="36" dur="1" fill="hold">
                                          <p:stCondLst>
                                            <p:cond delay="0"/>
                                          </p:stCondLst>
                                        </p:cTn>
                                        <p:tgtEl>
                                          <p:spTgt spid="7">
                                            <p:txEl>
                                              <p:pRg st="1" end="1"/>
                                            </p:txEl>
                                          </p:spTgt>
                                        </p:tgtEl>
                                        <p:attrNameLst>
                                          <p:attrName>style.visibility</p:attrName>
                                        </p:attrNameLst>
                                      </p:cBhvr>
                                      <p:to>
                                        <p:strVal val="visible"/>
                                      </p:to>
                                    </p:set>
                                    <p:animEffect transition="in" filter="fade">
                                      <p:cBhvr>
                                        <p:cTn id="37" dur="500"/>
                                        <p:tgtEl>
                                          <p:spTgt spid="7">
                                            <p:txEl>
                                              <p:pRg st="1" end="1"/>
                                            </p:txEl>
                                          </p:spTgt>
                                        </p:tgtEl>
                                      </p:cBhvr>
                                    </p:animEffect>
                                  </p:childTnLst>
                                </p:cTn>
                              </p:par>
                            </p:childTnLst>
                          </p:cTn>
                        </p:par>
                        <p:par>
                          <p:cTn id="38" fill="hold">
                            <p:stCondLst>
                              <p:cond delay="13200"/>
                            </p:stCondLst>
                            <p:childTnLst>
                              <p:par>
                                <p:cTn id="39" presetID="26" presetClass="emph" presetSubtype="0" fill="hold" grpId="0" nodeType="afterEffect">
                                  <p:stCondLst>
                                    <p:cond delay="1500"/>
                                  </p:stCondLst>
                                  <p:iterate type="wd">
                                    <p:tmPct val="10000"/>
                                  </p:iterate>
                                  <p:childTnLst>
                                    <p:animEffect transition="out" filter="fade">
                                      <p:cBhvr>
                                        <p:cTn id="40" dur="2000" tmFilter="0, 0; .2, .5; .8, .5; 1, 0"/>
                                        <p:tgtEl>
                                          <p:spTgt spid="7">
                                            <p:txEl>
                                              <p:pRg st="0" end="0"/>
                                            </p:txEl>
                                          </p:spTgt>
                                        </p:tgtEl>
                                      </p:cBhvr>
                                    </p:animEffect>
                                    <p:animScale>
                                      <p:cBhvr>
                                        <p:cTn id="41" dur="1000" autoRev="1" fill="hold"/>
                                        <p:tgtEl>
                                          <p:spTgt spid="7">
                                            <p:txEl>
                                              <p:pRg st="0" end="0"/>
                                            </p:txEl>
                                          </p:spTgt>
                                        </p:tgtEl>
                                      </p:cBhvr>
                                      <p:by x="105000" y="105000"/>
                                    </p:animScale>
                                  </p:childTnLst>
                                </p:cTn>
                              </p:par>
                            </p:childTnLst>
                          </p:cTn>
                        </p:par>
                        <p:par>
                          <p:cTn id="42" fill="hold">
                            <p:stCondLst>
                              <p:cond delay="17100"/>
                            </p:stCondLst>
                            <p:childTnLst>
                              <p:par>
                                <p:cTn id="43" presetID="26" presetClass="emph" presetSubtype="0" fill="hold" grpId="0" nodeType="afterEffect">
                                  <p:stCondLst>
                                    <p:cond delay="3000"/>
                                  </p:stCondLst>
                                  <p:iterate type="wd">
                                    <p:tmPct val="10000"/>
                                  </p:iterate>
                                  <p:childTnLst>
                                    <p:animEffect transition="out" filter="fade">
                                      <p:cBhvr>
                                        <p:cTn id="44" dur="2000" tmFilter="0, 0; .2, .5; .8, .5; 1, 0"/>
                                        <p:tgtEl>
                                          <p:spTgt spid="7">
                                            <p:txEl>
                                              <p:pRg st="1" end="1"/>
                                            </p:txEl>
                                          </p:spTgt>
                                        </p:tgtEl>
                                      </p:cBhvr>
                                    </p:animEffect>
                                    <p:animScale>
                                      <p:cBhvr>
                                        <p:cTn id="45" dur="1000" autoRev="1" fill="hold"/>
                                        <p:tgtEl>
                                          <p:spTgt spid="7">
                                            <p:txEl>
                                              <p:pRg st="1" end="1"/>
                                            </p:txEl>
                                          </p:spTgt>
                                        </p:tgtEl>
                                      </p:cBhvr>
                                      <p:by x="105000" y="105000"/>
                                    </p:animScale>
                                  </p:childTnLst>
                                </p:cTn>
                              </p:par>
                            </p:childTnLst>
                          </p:cTn>
                        </p:par>
                        <p:par>
                          <p:cTn id="46" fill="hold">
                            <p:stCondLst>
                              <p:cond delay="23300"/>
                            </p:stCondLst>
                            <p:childTnLst>
                              <p:par>
                                <p:cTn id="47" presetID="10" presetClass="entr" presetSubtype="0" fill="hold" grpId="1" nodeType="afterEffect">
                                  <p:stCondLst>
                                    <p:cond delay="500"/>
                                  </p:stCondLst>
                                  <p:iterate type="wd">
                                    <p:tmPct val="0"/>
                                  </p:iterate>
                                  <p:childTnLst>
                                    <p:set>
                                      <p:cBhvr>
                                        <p:cTn id="48" dur="1" fill="hold">
                                          <p:stCondLst>
                                            <p:cond delay="0"/>
                                          </p:stCondLst>
                                        </p:cTn>
                                        <p:tgtEl>
                                          <p:spTgt spid="8">
                                            <p:txEl>
                                              <p:pRg st="0" end="0"/>
                                            </p:txEl>
                                          </p:spTgt>
                                        </p:tgtEl>
                                        <p:attrNameLst>
                                          <p:attrName>style.visibility</p:attrName>
                                        </p:attrNameLst>
                                      </p:cBhvr>
                                      <p:to>
                                        <p:strVal val="visible"/>
                                      </p:to>
                                    </p:set>
                                    <p:animEffect transition="in" filter="fade">
                                      <p:cBhvr>
                                        <p:cTn id="49" dur="500"/>
                                        <p:tgtEl>
                                          <p:spTgt spid="8">
                                            <p:txEl>
                                              <p:pRg st="0" end="0"/>
                                            </p:txEl>
                                          </p:spTgt>
                                        </p:tgtEl>
                                      </p:cBhvr>
                                    </p:animEffect>
                                  </p:childTnLst>
                                </p:cTn>
                              </p:par>
                              <p:par>
                                <p:cTn id="50" presetID="10" presetClass="entr" presetSubtype="0" fill="hold" grpId="1" nodeType="withEffect">
                                  <p:stCondLst>
                                    <p:cond delay="500"/>
                                  </p:stCondLst>
                                  <p:iterate type="wd">
                                    <p:tmPct val="0"/>
                                  </p:iterate>
                                  <p:childTnLst>
                                    <p:set>
                                      <p:cBhvr>
                                        <p:cTn id="51" dur="1" fill="hold">
                                          <p:stCondLst>
                                            <p:cond delay="0"/>
                                          </p:stCondLst>
                                        </p:cTn>
                                        <p:tgtEl>
                                          <p:spTgt spid="8">
                                            <p:txEl>
                                              <p:pRg st="1" end="1"/>
                                            </p:txEl>
                                          </p:spTgt>
                                        </p:tgtEl>
                                        <p:attrNameLst>
                                          <p:attrName>style.visibility</p:attrName>
                                        </p:attrNameLst>
                                      </p:cBhvr>
                                      <p:to>
                                        <p:strVal val="visible"/>
                                      </p:to>
                                    </p:set>
                                    <p:animEffect transition="in" filter="fade">
                                      <p:cBhvr>
                                        <p:cTn id="52" dur="500"/>
                                        <p:tgtEl>
                                          <p:spTgt spid="8">
                                            <p:txEl>
                                              <p:pRg st="1" end="1"/>
                                            </p:txEl>
                                          </p:spTgt>
                                        </p:tgtEl>
                                      </p:cBhvr>
                                    </p:animEffect>
                                  </p:childTnLst>
                                </p:cTn>
                              </p:par>
                            </p:childTnLst>
                          </p:cTn>
                        </p:par>
                        <p:par>
                          <p:cTn id="53" fill="hold">
                            <p:stCondLst>
                              <p:cond delay="24300"/>
                            </p:stCondLst>
                            <p:childTnLst>
                              <p:par>
                                <p:cTn id="54" presetID="26" presetClass="emph" presetSubtype="0" fill="hold" grpId="0" nodeType="afterEffect">
                                  <p:stCondLst>
                                    <p:cond delay="1500"/>
                                  </p:stCondLst>
                                  <p:iterate type="wd">
                                    <p:tmPct val="10000"/>
                                  </p:iterate>
                                  <p:childTnLst>
                                    <p:animEffect transition="out" filter="fade">
                                      <p:cBhvr>
                                        <p:cTn id="55" dur="2000" tmFilter="0, 0; .2, .5; .8, .5; 1, 0"/>
                                        <p:tgtEl>
                                          <p:spTgt spid="8">
                                            <p:txEl>
                                              <p:pRg st="0" end="0"/>
                                            </p:txEl>
                                          </p:spTgt>
                                        </p:tgtEl>
                                      </p:cBhvr>
                                    </p:animEffect>
                                    <p:animScale>
                                      <p:cBhvr>
                                        <p:cTn id="56" dur="1000" autoRev="1" fill="hold"/>
                                        <p:tgtEl>
                                          <p:spTgt spid="8">
                                            <p:txEl>
                                              <p:pRg st="0" end="0"/>
                                            </p:txEl>
                                          </p:spTgt>
                                        </p:tgtEl>
                                      </p:cBhvr>
                                      <p:by x="105000" y="105000"/>
                                    </p:animScale>
                                  </p:childTnLst>
                                </p:cTn>
                              </p:par>
                            </p:childTnLst>
                          </p:cTn>
                        </p:par>
                        <p:par>
                          <p:cTn id="57" fill="hold">
                            <p:stCondLst>
                              <p:cond delay="27800"/>
                            </p:stCondLst>
                            <p:childTnLst>
                              <p:par>
                                <p:cTn id="58" presetID="26" presetClass="emph" presetSubtype="0" fill="hold" grpId="0" nodeType="afterEffect">
                                  <p:stCondLst>
                                    <p:cond delay="3000"/>
                                  </p:stCondLst>
                                  <p:iterate type="wd">
                                    <p:tmPct val="10000"/>
                                  </p:iterate>
                                  <p:childTnLst>
                                    <p:animEffect transition="out" filter="fade">
                                      <p:cBhvr>
                                        <p:cTn id="59" dur="2000" tmFilter="0, 0; .2, .5; .8, .5; 1, 0"/>
                                        <p:tgtEl>
                                          <p:spTgt spid="8">
                                            <p:txEl>
                                              <p:pRg st="1" end="1"/>
                                            </p:txEl>
                                          </p:spTgt>
                                        </p:tgtEl>
                                      </p:cBhvr>
                                    </p:animEffect>
                                    <p:animScale>
                                      <p:cBhvr>
                                        <p:cTn id="60" dur="1000" autoRev="1" fill="hold"/>
                                        <p:tgtEl>
                                          <p:spTgt spid="8">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3" grpId="0" autoUpdateAnimBg="0"/>
      <p:bldP spid="51" grpId="0" build="p" advAuto="1500"/>
      <p:bldP spid="51" grpId="1" build="allAtOnce"/>
      <p:bldP spid="6" grpId="0"/>
      <p:bldP spid="7" grpId="0" build="p" advAuto="1500"/>
      <p:bldP spid="7" grpId="1" build="allAtOnce"/>
      <p:bldP spid="8" grpId="0" build="p" advAuto="1500"/>
      <p:bldP spid="8" grpId="1"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1077218"/>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smtClean="0">
                <a:solidFill>
                  <a:srgbClr val="0070C0"/>
                </a:solidFill>
                <a:cs typeface="Times New Roman" pitchFamily="18" charset="0"/>
              </a:rPr>
              <a:t>Les # de présentation d’entreprise</a:t>
            </a:r>
            <a:endParaRPr lang="fr-FR" altLang="fr-FR" sz="3200" dirty="0">
              <a:solidFill>
                <a:srgbClr val="0070C0"/>
              </a:solidFill>
              <a:cs typeface="Times New Roman" pitchFamily="18" charset="0"/>
            </a:endParaRP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545685"/>
            <a:ext cx="7759700" cy="90794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L’idée maitresse</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On doit avoir cerné l’entreprise	</a:t>
            </a:r>
          </a:p>
        </p:txBody>
      </p:sp>
      <p:sp>
        <p:nvSpPr>
          <p:cNvPr id="6" name="ZoneTexte 5"/>
          <p:cNvSpPr txBox="1"/>
          <p:nvPr/>
        </p:nvSpPr>
        <p:spPr>
          <a:xfrm>
            <a:off x="-6427" y="2008188"/>
            <a:ext cx="1398742"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6</a:t>
            </a:fld>
            <a:endParaRPr lang="fr-FR" sz="4800" dirty="0">
              <a:solidFill>
                <a:schemeClr val="bg1">
                  <a:lumMod val="65000"/>
                </a:schemeClr>
              </a:solidFill>
            </a:endParaRPr>
          </a:p>
        </p:txBody>
      </p:sp>
      <p:sp>
        <p:nvSpPr>
          <p:cNvPr id="7" name="Text Box 13"/>
          <p:cNvSpPr txBox="1">
            <a:spLocks noChangeArrowheads="1"/>
          </p:cNvSpPr>
          <p:nvPr/>
        </p:nvSpPr>
        <p:spPr bwMode="auto">
          <a:xfrm>
            <a:off x="1384300" y="3621025"/>
            <a:ext cx="7759700" cy="2831544"/>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Les items</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Situation géographique</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Historique</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Éléments de fiche d’identité</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	Secteur(s) d’activité ou produit(s) fabriqué(s)</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Structure, organigramme</a:t>
            </a:r>
            <a:endParaRPr lang="fr-FR" altLang="fr-FR" sz="2000" b="0" dirty="0">
              <a:cs typeface="Times New Roman" pitchFamily="18" charset="0"/>
              <a:sym typeface="Wingdings"/>
            </a:endParaRPr>
          </a:p>
          <a:p>
            <a:pPr algn="l" eaLnBrk="1" hangingPunct="1">
              <a:spcBef>
                <a:spcPts val="600"/>
              </a:spcBef>
              <a:tabLst>
                <a:tab pos="901700" algn="l"/>
              </a:tabLst>
            </a:pPr>
            <a:r>
              <a:rPr lang="fr-FR" altLang="fr-FR" sz="2000" b="0" dirty="0" smtClean="0">
                <a:cs typeface="Times New Roman" pitchFamily="18" charset="0"/>
                <a:sym typeface="Wingdings"/>
              </a:rPr>
              <a:t>	…</a:t>
            </a:r>
          </a:p>
        </p:txBody>
      </p:sp>
      <p:sp>
        <p:nvSpPr>
          <p:cNvPr id="8" name="ZoneTexte 7"/>
          <p:cNvSpPr txBox="1"/>
          <p:nvPr/>
        </p:nvSpPr>
        <p:spPr>
          <a:xfrm>
            <a:off x="4561924" y="1953550"/>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Ent</a:t>
            </a:r>
            <a:endParaRPr lang="fr-FR" sz="2000" b="0" dirty="0"/>
          </a:p>
        </p:txBody>
      </p:sp>
      <p:sp>
        <p:nvSpPr>
          <p:cNvPr id="9" name="ZoneTexte 8"/>
          <p:cNvSpPr txBox="1"/>
          <p:nvPr/>
        </p:nvSpPr>
        <p:spPr>
          <a:xfrm>
            <a:off x="5326297" y="1953550"/>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OI1</a:t>
            </a:r>
            <a:endParaRPr lang="fr-FR" sz="2000" b="0" dirty="0"/>
          </a:p>
        </p:txBody>
      </p:sp>
      <p:sp>
        <p:nvSpPr>
          <p:cNvPr id="10" name="ZoneTexte 9"/>
          <p:cNvSpPr txBox="1"/>
          <p:nvPr/>
        </p:nvSpPr>
        <p:spPr>
          <a:xfrm>
            <a:off x="6090670" y="1953550"/>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OI2</a:t>
            </a:r>
            <a:endParaRPr lang="fr-FR" sz="2000" b="0" dirty="0"/>
          </a:p>
        </p:txBody>
      </p:sp>
      <p:sp>
        <p:nvSpPr>
          <p:cNvPr id="11" name="ZoneTexte 10"/>
          <p:cNvSpPr txBox="1"/>
          <p:nvPr/>
        </p:nvSpPr>
        <p:spPr>
          <a:xfrm>
            <a:off x="6855043" y="1953550"/>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OE1</a:t>
            </a:r>
            <a:endParaRPr lang="fr-FR" sz="2000" b="0" dirty="0"/>
          </a:p>
        </p:txBody>
      </p:sp>
      <p:sp>
        <p:nvSpPr>
          <p:cNvPr id="12" name="ZoneTexte 11"/>
          <p:cNvSpPr txBox="1"/>
          <p:nvPr/>
        </p:nvSpPr>
        <p:spPr>
          <a:xfrm>
            <a:off x="7619416" y="1953550"/>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OE2</a:t>
            </a:r>
            <a:endParaRPr lang="fr-FR" sz="2000" b="0" dirty="0"/>
          </a:p>
        </p:txBody>
      </p:sp>
      <p:sp>
        <p:nvSpPr>
          <p:cNvPr id="13" name="ZoneTexte 12"/>
          <p:cNvSpPr txBox="1"/>
          <p:nvPr/>
        </p:nvSpPr>
        <p:spPr>
          <a:xfrm>
            <a:off x="8383790" y="1953550"/>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Act</a:t>
            </a:r>
            <a:endParaRPr lang="fr-FR" sz="2000" b="0" dirty="0"/>
          </a:p>
        </p:txBody>
      </p:sp>
      <p:sp>
        <p:nvSpPr>
          <p:cNvPr id="14" name="ZoneTexte 13"/>
          <p:cNvSpPr txBox="1"/>
          <p:nvPr/>
        </p:nvSpPr>
        <p:spPr>
          <a:xfrm>
            <a:off x="4561924" y="1931205"/>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err="1" smtClean="0">
                <a:solidFill>
                  <a:schemeClr val="bg1"/>
                </a:solidFill>
              </a:rPr>
              <a:t>Ent</a:t>
            </a:r>
            <a:endParaRPr lang="fr-FR" sz="2000" dirty="0">
              <a:solidFill>
                <a:schemeClr val="bg1"/>
              </a:solidFill>
            </a:endParaRPr>
          </a:p>
        </p:txBody>
      </p:sp>
    </p:spTree>
    <p:extLst>
      <p:ext uri="{BB962C8B-B14F-4D97-AF65-F5344CB8AC3E}">
        <p14:creationId xmlns:p14="http://schemas.microsoft.com/office/powerpoint/2010/main" xmlns="" val="1868800295"/>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40973"/>
                                        </p:tgtEl>
                                        <p:attrNameLst>
                                          <p:attrName>style.visibility</p:attrName>
                                        </p:attrNameLst>
                                      </p:cBhvr>
                                      <p:to>
                                        <p:strVal val="visible"/>
                                      </p:to>
                                    </p:set>
                                    <p:animEffect transition="in" filter="fade">
                                      <p:cBhvr>
                                        <p:cTn id="13" dur="1000"/>
                                        <p:tgtEl>
                                          <p:spTgt spid="40973"/>
                                        </p:tgtEl>
                                      </p:cBhvr>
                                    </p:animEffect>
                                    <p:anim calcmode="lin" valueType="num">
                                      <p:cBhvr>
                                        <p:cTn id="14" dur="1000" fill="hold"/>
                                        <p:tgtEl>
                                          <p:spTgt spid="40973"/>
                                        </p:tgtEl>
                                        <p:attrNameLst>
                                          <p:attrName>ppt_x</p:attrName>
                                        </p:attrNameLst>
                                      </p:cBhvr>
                                      <p:tavLst>
                                        <p:tav tm="0">
                                          <p:val>
                                            <p:strVal val="#ppt_x"/>
                                          </p:val>
                                        </p:tav>
                                        <p:tav tm="100000">
                                          <p:val>
                                            <p:strVal val="#ppt_x"/>
                                          </p:val>
                                        </p:tav>
                                      </p:tavLst>
                                    </p:anim>
                                    <p:anim calcmode="lin" valueType="num">
                                      <p:cBhvr>
                                        <p:cTn id="15" dur="1000" fill="hold"/>
                                        <p:tgtEl>
                                          <p:spTgt spid="40973"/>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500"/>
                                        <p:tgtEl>
                                          <p:spTgt spid="13"/>
                                        </p:tgtEl>
                                      </p:cBhvr>
                                    </p:animEffect>
                                  </p:childTnLst>
                                </p:cTn>
                              </p:par>
                            </p:childTnLst>
                          </p:cTn>
                        </p:par>
                        <p:par>
                          <p:cTn id="40" fill="hold">
                            <p:stCondLst>
                              <p:cond delay="4500"/>
                            </p:stCondLst>
                            <p:childTnLst>
                              <p:par>
                                <p:cTn id="41" presetID="22" presetClass="entr" presetSubtype="8" fill="hold" grpId="0" nodeType="afterEffect">
                                  <p:stCondLst>
                                    <p:cond delay="500"/>
                                  </p:stCondLst>
                                  <p:childTnLst>
                                    <p:set>
                                      <p:cBhvr>
                                        <p:cTn id="42" dur="1" fill="hold">
                                          <p:stCondLst>
                                            <p:cond delay="0"/>
                                          </p:stCondLst>
                                        </p:cTn>
                                        <p:tgtEl>
                                          <p:spTgt spid="14"/>
                                        </p:tgtEl>
                                        <p:attrNameLst>
                                          <p:attrName>style.visibility</p:attrName>
                                        </p:attrNameLst>
                                      </p:cBhvr>
                                      <p:to>
                                        <p:strVal val="visible"/>
                                      </p:to>
                                    </p:set>
                                    <p:animEffect transition="in" filter="wipe(left)">
                                      <p:cBhvr>
                                        <p:cTn id="43" dur="1000"/>
                                        <p:tgtEl>
                                          <p:spTgt spid="14"/>
                                        </p:tgtEl>
                                      </p:cBhvr>
                                    </p:animEffect>
                                  </p:childTnLst>
                                </p:cTn>
                              </p:par>
                            </p:childTnLst>
                          </p:cTn>
                        </p:par>
                        <p:par>
                          <p:cTn id="44" fill="hold">
                            <p:stCondLst>
                              <p:cond delay="6000"/>
                            </p:stCondLst>
                            <p:childTnLst>
                              <p:par>
                                <p:cTn id="45" presetID="10" presetClass="entr" presetSubtype="0" fill="hold" grpId="1" nodeType="afterEffect">
                                  <p:stCondLst>
                                    <p:cond delay="0"/>
                                  </p:stCondLst>
                                  <p:iterate type="wd">
                                    <p:tmPct val="0"/>
                                  </p:iterate>
                                  <p:childTnLst>
                                    <p:set>
                                      <p:cBhvr>
                                        <p:cTn id="46" dur="1" fill="hold">
                                          <p:stCondLst>
                                            <p:cond delay="0"/>
                                          </p:stCondLst>
                                        </p:cTn>
                                        <p:tgtEl>
                                          <p:spTgt spid="51">
                                            <p:txEl>
                                              <p:pRg st="0" end="0"/>
                                            </p:txEl>
                                          </p:spTgt>
                                        </p:tgtEl>
                                        <p:attrNameLst>
                                          <p:attrName>style.visibility</p:attrName>
                                        </p:attrNameLst>
                                      </p:cBhvr>
                                      <p:to>
                                        <p:strVal val="visible"/>
                                      </p:to>
                                    </p:set>
                                    <p:animEffect transition="in" filter="fade">
                                      <p:cBhvr>
                                        <p:cTn id="47" dur="500"/>
                                        <p:tgtEl>
                                          <p:spTgt spid="51">
                                            <p:txEl>
                                              <p:pRg st="0" end="0"/>
                                            </p:txEl>
                                          </p:spTgt>
                                        </p:tgtEl>
                                      </p:cBhvr>
                                    </p:animEffect>
                                  </p:childTnLst>
                                </p:cTn>
                              </p:par>
                              <p:par>
                                <p:cTn id="48" presetID="10" presetClass="entr" presetSubtype="0" fill="hold" grpId="1" nodeType="withEffect">
                                  <p:stCondLst>
                                    <p:cond delay="0"/>
                                  </p:stCondLst>
                                  <p:iterate type="wd">
                                    <p:tmPct val="0"/>
                                  </p:iterate>
                                  <p:childTnLst>
                                    <p:set>
                                      <p:cBhvr>
                                        <p:cTn id="49" dur="1" fill="hold">
                                          <p:stCondLst>
                                            <p:cond delay="0"/>
                                          </p:stCondLst>
                                        </p:cTn>
                                        <p:tgtEl>
                                          <p:spTgt spid="51">
                                            <p:txEl>
                                              <p:pRg st="1" end="1"/>
                                            </p:txEl>
                                          </p:spTgt>
                                        </p:tgtEl>
                                        <p:attrNameLst>
                                          <p:attrName>style.visibility</p:attrName>
                                        </p:attrNameLst>
                                      </p:cBhvr>
                                      <p:to>
                                        <p:strVal val="visible"/>
                                      </p:to>
                                    </p:set>
                                    <p:animEffect transition="in" filter="fade">
                                      <p:cBhvr>
                                        <p:cTn id="50" dur="500"/>
                                        <p:tgtEl>
                                          <p:spTgt spid="51">
                                            <p:txEl>
                                              <p:pRg st="1" end="1"/>
                                            </p:txEl>
                                          </p:spTgt>
                                        </p:tgtEl>
                                      </p:cBhvr>
                                    </p:animEffect>
                                  </p:childTnLst>
                                </p:cTn>
                              </p:par>
                            </p:childTnLst>
                          </p:cTn>
                        </p:par>
                        <p:par>
                          <p:cTn id="51" fill="hold">
                            <p:stCondLst>
                              <p:cond delay="6500"/>
                            </p:stCondLst>
                            <p:childTnLst>
                              <p:par>
                                <p:cTn id="52" presetID="26" presetClass="emph" presetSubtype="0" fill="hold" grpId="0" nodeType="afterEffect">
                                  <p:stCondLst>
                                    <p:cond delay="0"/>
                                  </p:stCondLst>
                                  <p:iterate type="wd">
                                    <p:tmPct val="10000"/>
                                  </p:iterate>
                                  <p:childTnLst>
                                    <p:animEffect transition="out" filter="fade">
                                      <p:cBhvr>
                                        <p:cTn id="53" dur="2000" tmFilter="0, 0; .2, .5; .8, .5; 1, 0"/>
                                        <p:tgtEl>
                                          <p:spTgt spid="51">
                                            <p:txEl>
                                              <p:pRg st="0" end="0"/>
                                            </p:txEl>
                                          </p:spTgt>
                                        </p:tgtEl>
                                      </p:cBhvr>
                                    </p:animEffect>
                                    <p:animScale>
                                      <p:cBhvr>
                                        <p:cTn id="54" dur="1000" autoRev="1" fill="hold"/>
                                        <p:tgtEl>
                                          <p:spTgt spid="51">
                                            <p:txEl>
                                              <p:pRg st="0" end="0"/>
                                            </p:txEl>
                                          </p:spTgt>
                                        </p:tgtEl>
                                      </p:cBhvr>
                                      <p:by x="105000" y="105000"/>
                                    </p:animScale>
                                  </p:childTnLst>
                                </p:cTn>
                              </p:par>
                            </p:childTnLst>
                          </p:cTn>
                        </p:par>
                        <p:par>
                          <p:cTn id="55" fill="hold">
                            <p:stCondLst>
                              <p:cond delay="8700"/>
                            </p:stCondLst>
                            <p:childTnLst>
                              <p:par>
                                <p:cTn id="56" presetID="26" presetClass="emph" presetSubtype="0" fill="hold" grpId="0" nodeType="afterEffect">
                                  <p:stCondLst>
                                    <p:cond delay="0"/>
                                  </p:stCondLst>
                                  <p:iterate type="wd">
                                    <p:tmPct val="10000"/>
                                  </p:iterate>
                                  <p:childTnLst>
                                    <p:animEffect transition="out" filter="fade">
                                      <p:cBhvr>
                                        <p:cTn id="57" dur="2000" tmFilter="0, 0; .2, .5; .8, .5; 1, 0"/>
                                        <p:tgtEl>
                                          <p:spTgt spid="51">
                                            <p:txEl>
                                              <p:pRg st="1" end="1"/>
                                            </p:txEl>
                                          </p:spTgt>
                                        </p:tgtEl>
                                      </p:cBhvr>
                                    </p:animEffect>
                                    <p:animScale>
                                      <p:cBhvr>
                                        <p:cTn id="58" dur="1000" autoRev="1" fill="hold"/>
                                        <p:tgtEl>
                                          <p:spTgt spid="51">
                                            <p:txEl>
                                              <p:pRg st="1" end="1"/>
                                            </p:txEl>
                                          </p:spTgt>
                                        </p:tgtEl>
                                      </p:cBhvr>
                                      <p:by x="105000" y="105000"/>
                                    </p:animScale>
                                  </p:childTnLst>
                                </p:cTn>
                              </p:par>
                            </p:childTnLst>
                          </p:cTn>
                        </p:par>
                        <p:par>
                          <p:cTn id="59" fill="hold">
                            <p:stCondLst>
                              <p:cond delay="11500"/>
                            </p:stCondLst>
                            <p:childTnLst>
                              <p:par>
                                <p:cTn id="60" presetID="10" presetClass="entr" presetSubtype="0" fill="hold" grpId="1" nodeType="afterEffect">
                                  <p:stCondLst>
                                    <p:cond delay="0"/>
                                  </p:stCondLst>
                                  <p:iterate type="wd">
                                    <p:tmPct val="0"/>
                                  </p:iterate>
                                  <p:childTnLst>
                                    <p:set>
                                      <p:cBhvr>
                                        <p:cTn id="61" dur="1" fill="hold">
                                          <p:stCondLst>
                                            <p:cond delay="0"/>
                                          </p:stCondLst>
                                        </p:cTn>
                                        <p:tgtEl>
                                          <p:spTgt spid="7">
                                            <p:txEl>
                                              <p:pRg st="0" end="0"/>
                                            </p:txEl>
                                          </p:spTgt>
                                        </p:tgtEl>
                                        <p:attrNameLst>
                                          <p:attrName>style.visibility</p:attrName>
                                        </p:attrNameLst>
                                      </p:cBhvr>
                                      <p:to>
                                        <p:strVal val="visible"/>
                                      </p:to>
                                    </p:set>
                                    <p:animEffect transition="in" filter="fade">
                                      <p:cBhvr>
                                        <p:cTn id="62" dur="500"/>
                                        <p:tgtEl>
                                          <p:spTgt spid="7">
                                            <p:txEl>
                                              <p:pRg st="0" end="0"/>
                                            </p:txEl>
                                          </p:spTgt>
                                        </p:tgtEl>
                                      </p:cBhvr>
                                    </p:animEffect>
                                  </p:childTnLst>
                                </p:cTn>
                              </p:par>
                              <p:par>
                                <p:cTn id="63" presetID="10" presetClass="entr" presetSubtype="0" fill="hold" grpId="1" nodeType="withEffect">
                                  <p:stCondLst>
                                    <p:cond delay="0"/>
                                  </p:stCondLst>
                                  <p:iterate type="wd">
                                    <p:tmPct val="0"/>
                                  </p:iterate>
                                  <p:childTnLst>
                                    <p:set>
                                      <p:cBhvr>
                                        <p:cTn id="64" dur="1" fill="hold">
                                          <p:stCondLst>
                                            <p:cond delay="0"/>
                                          </p:stCondLst>
                                        </p:cTn>
                                        <p:tgtEl>
                                          <p:spTgt spid="7">
                                            <p:txEl>
                                              <p:pRg st="1" end="1"/>
                                            </p:txEl>
                                          </p:spTgt>
                                        </p:tgtEl>
                                        <p:attrNameLst>
                                          <p:attrName>style.visibility</p:attrName>
                                        </p:attrNameLst>
                                      </p:cBhvr>
                                      <p:to>
                                        <p:strVal val="visible"/>
                                      </p:to>
                                    </p:set>
                                    <p:animEffect transition="in" filter="fade">
                                      <p:cBhvr>
                                        <p:cTn id="65" dur="500"/>
                                        <p:tgtEl>
                                          <p:spTgt spid="7">
                                            <p:txEl>
                                              <p:pRg st="1" end="1"/>
                                            </p:txEl>
                                          </p:spTgt>
                                        </p:tgtEl>
                                      </p:cBhvr>
                                    </p:animEffect>
                                  </p:childTnLst>
                                </p:cTn>
                              </p:par>
                              <p:par>
                                <p:cTn id="66" presetID="10" presetClass="entr" presetSubtype="0" fill="hold" grpId="1" nodeType="withEffect">
                                  <p:stCondLst>
                                    <p:cond delay="0"/>
                                  </p:stCondLst>
                                  <p:iterate type="wd">
                                    <p:tmPct val="0"/>
                                  </p:iterate>
                                  <p:childTnLst>
                                    <p:set>
                                      <p:cBhvr>
                                        <p:cTn id="67" dur="1" fill="hold">
                                          <p:stCondLst>
                                            <p:cond delay="0"/>
                                          </p:stCondLst>
                                        </p:cTn>
                                        <p:tgtEl>
                                          <p:spTgt spid="7">
                                            <p:txEl>
                                              <p:pRg st="2" end="2"/>
                                            </p:txEl>
                                          </p:spTgt>
                                        </p:tgtEl>
                                        <p:attrNameLst>
                                          <p:attrName>style.visibility</p:attrName>
                                        </p:attrNameLst>
                                      </p:cBhvr>
                                      <p:to>
                                        <p:strVal val="visible"/>
                                      </p:to>
                                    </p:set>
                                    <p:animEffect transition="in" filter="fade">
                                      <p:cBhvr>
                                        <p:cTn id="68" dur="500"/>
                                        <p:tgtEl>
                                          <p:spTgt spid="7">
                                            <p:txEl>
                                              <p:pRg st="2" end="2"/>
                                            </p:txEl>
                                          </p:spTgt>
                                        </p:tgtEl>
                                      </p:cBhvr>
                                    </p:animEffect>
                                  </p:childTnLst>
                                </p:cTn>
                              </p:par>
                              <p:par>
                                <p:cTn id="69" presetID="10" presetClass="entr" presetSubtype="0" fill="hold" grpId="1" nodeType="withEffect">
                                  <p:stCondLst>
                                    <p:cond delay="0"/>
                                  </p:stCondLst>
                                  <p:iterate type="wd">
                                    <p:tmPct val="0"/>
                                  </p:iterate>
                                  <p:childTnLst>
                                    <p:set>
                                      <p:cBhvr>
                                        <p:cTn id="70" dur="1" fill="hold">
                                          <p:stCondLst>
                                            <p:cond delay="0"/>
                                          </p:stCondLst>
                                        </p:cTn>
                                        <p:tgtEl>
                                          <p:spTgt spid="7">
                                            <p:txEl>
                                              <p:pRg st="3" end="3"/>
                                            </p:txEl>
                                          </p:spTgt>
                                        </p:tgtEl>
                                        <p:attrNameLst>
                                          <p:attrName>style.visibility</p:attrName>
                                        </p:attrNameLst>
                                      </p:cBhvr>
                                      <p:to>
                                        <p:strVal val="visible"/>
                                      </p:to>
                                    </p:set>
                                    <p:animEffect transition="in" filter="fade">
                                      <p:cBhvr>
                                        <p:cTn id="71" dur="500"/>
                                        <p:tgtEl>
                                          <p:spTgt spid="7">
                                            <p:txEl>
                                              <p:pRg st="3" end="3"/>
                                            </p:txEl>
                                          </p:spTgt>
                                        </p:tgtEl>
                                      </p:cBhvr>
                                    </p:animEffect>
                                  </p:childTnLst>
                                </p:cTn>
                              </p:par>
                              <p:par>
                                <p:cTn id="72" presetID="10" presetClass="entr" presetSubtype="0" fill="hold" grpId="1" nodeType="withEffect">
                                  <p:stCondLst>
                                    <p:cond delay="0"/>
                                  </p:stCondLst>
                                  <p:iterate type="wd">
                                    <p:tmPct val="0"/>
                                  </p:iterate>
                                  <p:childTnLst>
                                    <p:set>
                                      <p:cBhvr>
                                        <p:cTn id="73" dur="1" fill="hold">
                                          <p:stCondLst>
                                            <p:cond delay="0"/>
                                          </p:stCondLst>
                                        </p:cTn>
                                        <p:tgtEl>
                                          <p:spTgt spid="7">
                                            <p:txEl>
                                              <p:pRg st="4" end="4"/>
                                            </p:txEl>
                                          </p:spTgt>
                                        </p:tgtEl>
                                        <p:attrNameLst>
                                          <p:attrName>style.visibility</p:attrName>
                                        </p:attrNameLst>
                                      </p:cBhvr>
                                      <p:to>
                                        <p:strVal val="visible"/>
                                      </p:to>
                                    </p:set>
                                    <p:animEffect transition="in" filter="fade">
                                      <p:cBhvr>
                                        <p:cTn id="74" dur="500"/>
                                        <p:tgtEl>
                                          <p:spTgt spid="7">
                                            <p:txEl>
                                              <p:pRg st="4" end="4"/>
                                            </p:txEl>
                                          </p:spTgt>
                                        </p:tgtEl>
                                      </p:cBhvr>
                                    </p:animEffect>
                                  </p:childTnLst>
                                </p:cTn>
                              </p:par>
                              <p:par>
                                <p:cTn id="75" presetID="10" presetClass="entr" presetSubtype="0" fill="hold" grpId="1" nodeType="withEffect">
                                  <p:stCondLst>
                                    <p:cond delay="0"/>
                                  </p:stCondLst>
                                  <p:iterate type="wd">
                                    <p:tmPct val="0"/>
                                  </p:iterate>
                                  <p:childTnLst>
                                    <p:set>
                                      <p:cBhvr>
                                        <p:cTn id="76" dur="1" fill="hold">
                                          <p:stCondLst>
                                            <p:cond delay="0"/>
                                          </p:stCondLst>
                                        </p:cTn>
                                        <p:tgtEl>
                                          <p:spTgt spid="7">
                                            <p:txEl>
                                              <p:pRg st="5" end="5"/>
                                            </p:txEl>
                                          </p:spTgt>
                                        </p:tgtEl>
                                        <p:attrNameLst>
                                          <p:attrName>style.visibility</p:attrName>
                                        </p:attrNameLst>
                                      </p:cBhvr>
                                      <p:to>
                                        <p:strVal val="visible"/>
                                      </p:to>
                                    </p:set>
                                    <p:animEffect transition="in" filter="fade">
                                      <p:cBhvr>
                                        <p:cTn id="77" dur="500"/>
                                        <p:tgtEl>
                                          <p:spTgt spid="7">
                                            <p:txEl>
                                              <p:pRg st="5" end="5"/>
                                            </p:txEl>
                                          </p:spTgt>
                                        </p:tgtEl>
                                      </p:cBhvr>
                                    </p:animEffect>
                                  </p:childTnLst>
                                </p:cTn>
                              </p:par>
                              <p:par>
                                <p:cTn id="78" presetID="10" presetClass="entr" presetSubtype="0" fill="hold" grpId="1" nodeType="withEffect">
                                  <p:stCondLst>
                                    <p:cond delay="0"/>
                                  </p:stCondLst>
                                  <p:iterate type="wd">
                                    <p:tmPct val="0"/>
                                  </p:iterate>
                                  <p:childTnLst>
                                    <p:set>
                                      <p:cBhvr>
                                        <p:cTn id="79" dur="1" fill="hold">
                                          <p:stCondLst>
                                            <p:cond delay="0"/>
                                          </p:stCondLst>
                                        </p:cTn>
                                        <p:tgtEl>
                                          <p:spTgt spid="7">
                                            <p:txEl>
                                              <p:pRg st="6" end="6"/>
                                            </p:txEl>
                                          </p:spTgt>
                                        </p:tgtEl>
                                        <p:attrNameLst>
                                          <p:attrName>style.visibility</p:attrName>
                                        </p:attrNameLst>
                                      </p:cBhvr>
                                      <p:to>
                                        <p:strVal val="visible"/>
                                      </p:to>
                                    </p:set>
                                    <p:animEffect transition="in" filter="fade">
                                      <p:cBhvr>
                                        <p:cTn id="80" dur="500"/>
                                        <p:tgtEl>
                                          <p:spTgt spid="7">
                                            <p:txEl>
                                              <p:pRg st="6" end="6"/>
                                            </p:txEl>
                                          </p:spTgt>
                                        </p:tgtEl>
                                      </p:cBhvr>
                                    </p:animEffect>
                                  </p:childTnLst>
                                </p:cTn>
                              </p:par>
                            </p:childTnLst>
                          </p:cTn>
                        </p:par>
                        <p:par>
                          <p:cTn id="81" fill="hold">
                            <p:stCondLst>
                              <p:cond delay="12000"/>
                            </p:stCondLst>
                            <p:childTnLst>
                              <p:par>
                                <p:cTn id="82" presetID="26" presetClass="emph" presetSubtype="0" fill="hold" grpId="0" nodeType="afterEffect">
                                  <p:stCondLst>
                                    <p:cond delay="1000"/>
                                  </p:stCondLst>
                                  <p:iterate type="wd">
                                    <p:tmPct val="10000"/>
                                  </p:iterate>
                                  <p:childTnLst>
                                    <p:animEffect transition="out" filter="fade">
                                      <p:cBhvr>
                                        <p:cTn id="83" dur="2000" tmFilter="0, 0; .2, .5; .8, .5; 1, 0"/>
                                        <p:tgtEl>
                                          <p:spTgt spid="7">
                                            <p:txEl>
                                              <p:pRg st="0" end="0"/>
                                            </p:txEl>
                                          </p:spTgt>
                                        </p:tgtEl>
                                      </p:cBhvr>
                                    </p:animEffect>
                                    <p:animScale>
                                      <p:cBhvr>
                                        <p:cTn id="84" dur="1000" autoRev="1" fill="hold"/>
                                        <p:tgtEl>
                                          <p:spTgt spid="7">
                                            <p:txEl>
                                              <p:pRg st="0" end="0"/>
                                            </p:txEl>
                                          </p:spTgt>
                                        </p:tgtEl>
                                      </p:cBhvr>
                                      <p:by x="105000" y="105000"/>
                                    </p:animScale>
                                  </p:childTnLst>
                                </p:cTn>
                              </p:par>
                            </p:childTnLst>
                          </p:cTn>
                        </p:par>
                        <p:par>
                          <p:cTn id="85" fill="hold">
                            <p:stCondLst>
                              <p:cond delay="15200"/>
                            </p:stCondLst>
                            <p:childTnLst>
                              <p:par>
                                <p:cTn id="86" presetID="26" presetClass="emph" presetSubtype="0" fill="hold" grpId="0" nodeType="afterEffect">
                                  <p:stCondLst>
                                    <p:cond delay="1000"/>
                                  </p:stCondLst>
                                  <p:iterate type="wd">
                                    <p:tmPct val="10000"/>
                                  </p:iterate>
                                  <p:childTnLst>
                                    <p:animEffect transition="out" filter="fade">
                                      <p:cBhvr>
                                        <p:cTn id="87" dur="2000" tmFilter="0, 0; .2, .5; .8, .5; 1, 0"/>
                                        <p:tgtEl>
                                          <p:spTgt spid="7">
                                            <p:txEl>
                                              <p:pRg st="1" end="1"/>
                                            </p:txEl>
                                          </p:spTgt>
                                        </p:tgtEl>
                                      </p:cBhvr>
                                    </p:animEffect>
                                    <p:animScale>
                                      <p:cBhvr>
                                        <p:cTn id="88" dur="1000" autoRev="1" fill="hold"/>
                                        <p:tgtEl>
                                          <p:spTgt spid="7">
                                            <p:txEl>
                                              <p:pRg st="1" end="1"/>
                                            </p:txEl>
                                          </p:spTgt>
                                        </p:tgtEl>
                                      </p:cBhvr>
                                      <p:by x="105000" y="105000"/>
                                    </p:animScale>
                                  </p:childTnLst>
                                </p:cTn>
                              </p:par>
                            </p:childTnLst>
                          </p:cTn>
                        </p:par>
                        <p:par>
                          <p:cTn id="89" fill="hold">
                            <p:stCondLst>
                              <p:cond delay="18400"/>
                            </p:stCondLst>
                            <p:childTnLst>
                              <p:par>
                                <p:cTn id="90" presetID="26" presetClass="emph" presetSubtype="0" fill="hold" grpId="0" nodeType="afterEffect">
                                  <p:stCondLst>
                                    <p:cond delay="1000"/>
                                  </p:stCondLst>
                                  <p:iterate type="wd">
                                    <p:tmPct val="10000"/>
                                  </p:iterate>
                                  <p:childTnLst>
                                    <p:animEffect transition="out" filter="fade">
                                      <p:cBhvr>
                                        <p:cTn id="91" dur="2000" tmFilter="0, 0; .2, .5; .8, .5; 1, 0"/>
                                        <p:tgtEl>
                                          <p:spTgt spid="7">
                                            <p:txEl>
                                              <p:pRg st="2" end="2"/>
                                            </p:txEl>
                                          </p:spTgt>
                                        </p:tgtEl>
                                      </p:cBhvr>
                                    </p:animEffect>
                                    <p:animScale>
                                      <p:cBhvr>
                                        <p:cTn id="92" dur="1000" autoRev="1" fill="hold"/>
                                        <p:tgtEl>
                                          <p:spTgt spid="7">
                                            <p:txEl>
                                              <p:pRg st="2" end="2"/>
                                            </p:txEl>
                                          </p:spTgt>
                                        </p:tgtEl>
                                      </p:cBhvr>
                                      <p:by x="105000" y="105000"/>
                                    </p:animScale>
                                  </p:childTnLst>
                                </p:cTn>
                              </p:par>
                            </p:childTnLst>
                          </p:cTn>
                        </p:par>
                        <p:par>
                          <p:cTn id="93" fill="hold">
                            <p:stCondLst>
                              <p:cond delay="21400"/>
                            </p:stCondLst>
                            <p:childTnLst>
                              <p:par>
                                <p:cTn id="94" presetID="26" presetClass="emph" presetSubtype="0" fill="hold" grpId="0" nodeType="afterEffect">
                                  <p:stCondLst>
                                    <p:cond delay="1000"/>
                                  </p:stCondLst>
                                  <p:iterate type="wd">
                                    <p:tmPct val="10000"/>
                                  </p:iterate>
                                  <p:childTnLst>
                                    <p:animEffect transition="out" filter="fade">
                                      <p:cBhvr>
                                        <p:cTn id="95" dur="2000" tmFilter="0, 0; .2, .5; .8, .5; 1, 0"/>
                                        <p:tgtEl>
                                          <p:spTgt spid="7">
                                            <p:txEl>
                                              <p:pRg st="3" end="3"/>
                                            </p:txEl>
                                          </p:spTgt>
                                        </p:tgtEl>
                                      </p:cBhvr>
                                    </p:animEffect>
                                    <p:animScale>
                                      <p:cBhvr>
                                        <p:cTn id="96" dur="1000" autoRev="1" fill="hold"/>
                                        <p:tgtEl>
                                          <p:spTgt spid="7">
                                            <p:txEl>
                                              <p:pRg st="3" end="3"/>
                                            </p:txEl>
                                          </p:spTgt>
                                        </p:tgtEl>
                                      </p:cBhvr>
                                      <p:by x="105000" y="105000"/>
                                    </p:animScale>
                                  </p:childTnLst>
                                </p:cTn>
                              </p:par>
                            </p:childTnLst>
                          </p:cTn>
                        </p:par>
                        <p:par>
                          <p:cTn id="97" fill="hold">
                            <p:stCondLst>
                              <p:cond delay="25000"/>
                            </p:stCondLst>
                            <p:childTnLst>
                              <p:par>
                                <p:cTn id="98" presetID="26" presetClass="emph" presetSubtype="0" fill="hold" grpId="0" nodeType="afterEffect">
                                  <p:stCondLst>
                                    <p:cond delay="1000"/>
                                  </p:stCondLst>
                                  <p:iterate type="wd">
                                    <p:tmPct val="10000"/>
                                  </p:iterate>
                                  <p:childTnLst>
                                    <p:animEffect transition="out" filter="fade">
                                      <p:cBhvr>
                                        <p:cTn id="99" dur="2000" tmFilter="0, 0; .2, .5; .8, .5; 1, 0"/>
                                        <p:tgtEl>
                                          <p:spTgt spid="7">
                                            <p:txEl>
                                              <p:pRg st="4" end="4"/>
                                            </p:txEl>
                                          </p:spTgt>
                                        </p:tgtEl>
                                      </p:cBhvr>
                                    </p:animEffect>
                                    <p:animScale>
                                      <p:cBhvr>
                                        <p:cTn id="100" dur="1000" autoRev="1" fill="hold"/>
                                        <p:tgtEl>
                                          <p:spTgt spid="7">
                                            <p:txEl>
                                              <p:pRg st="4" end="4"/>
                                            </p:txEl>
                                          </p:spTgt>
                                        </p:tgtEl>
                                      </p:cBhvr>
                                      <p:by x="105000" y="105000"/>
                                    </p:animScale>
                                  </p:childTnLst>
                                </p:cTn>
                              </p:par>
                            </p:childTnLst>
                          </p:cTn>
                        </p:par>
                        <p:par>
                          <p:cTn id="101" fill="hold">
                            <p:stCondLst>
                              <p:cond delay="29400"/>
                            </p:stCondLst>
                            <p:childTnLst>
                              <p:par>
                                <p:cTn id="102" presetID="26" presetClass="emph" presetSubtype="0" fill="hold" grpId="0" nodeType="afterEffect">
                                  <p:stCondLst>
                                    <p:cond delay="1000"/>
                                  </p:stCondLst>
                                  <p:iterate type="wd">
                                    <p:tmPct val="10000"/>
                                  </p:iterate>
                                  <p:childTnLst>
                                    <p:animEffect transition="out" filter="fade">
                                      <p:cBhvr>
                                        <p:cTn id="103" dur="2000" tmFilter="0, 0; .2, .5; .8, .5; 1, 0"/>
                                        <p:tgtEl>
                                          <p:spTgt spid="7">
                                            <p:txEl>
                                              <p:pRg st="5" end="5"/>
                                            </p:txEl>
                                          </p:spTgt>
                                        </p:tgtEl>
                                      </p:cBhvr>
                                    </p:animEffect>
                                    <p:animScale>
                                      <p:cBhvr>
                                        <p:cTn id="104" dur="1000" autoRev="1" fill="hold"/>
                                        <p:tgtEl>
                                          <p:spTgt spid="7">
                                            <p:txEl>
                                              <p:pRg st="5" end="5"/>
                                            </p:txEl>
                                          </p:spTgt>
                                        </p:tgtEl>
                                      </p:cBhvr>
                                      <p:by x="105000" y="105000"/>
                                    </p:animScale>
                                  </p:childTnLst>
                                </p:cTn>
                              </p:par>
                            </p:childTnLst>
                          </p:cTn>
                        </p:par>
                        <p:par>
                          <p:cTn id="105" fill="hold">
                            <p:stCondLst>
                              <p:cond delay="32800"/>
                            </p:stCondLst>
                            <p:childTnLst>
                              <p:par>
                                <p:cTn id="106" presetID="26" presetClass="emph" presetSubtype="0" fill="hold" grpId="0" nodeType="afterEffect">
                                  <p:stCondLst>
                                    <p:cond delay="1000"/>
                                  </p:stCondLst>
                                  <p:iterate type="wd">
                                    <p:tmPct val="10000"/>
                                  </p:iterate>
                                  <p:childTnLst>
                                    <p:animEffect transition="out" filter="fade">
                                      <p:cBhvr>
                                        <p:cTn id="107" dur="2000" tmFilter="0, 0; .2, .5; .8, .5; 1, 0"/>
                                        <p:tgtEl>
                                          <p:spTgt spid="7">
                                            <p:txEl>
                                              <p:pRg st="6" end="6"/>
                                            </p:txEl>
                                          </p:spTgt>
                                        </p:tgtEl>
                                      </p:cBhvr>
                                    </p:animEffect>
                                    <p:animScale>
                                      <p:cBhvr>
                                        <p:cTn id="108" dur="1000" autoRev="1" fill="hold"/>
                                        <p:tgtEl>
                                          <p:spTgt spid="7">
                                            <p:txEl>
                                              <p:pRg st="6" end="6"/>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3" grpId="0" autoUpdateAnimBg="0"/>
      <p:bldP spid="51" grpId="0" uiExpand="1" build="p" advAuto="1500"/>
      <p:bldP spid="51" grpId="1" build="allAtOnce"/>
      <p:bldP spid="6" grpId="0"/>
      <p:bldP spid="7" grpId="0" uiExpand="1" build="p" advAuto="1500"/>
      <p:bldP spid="7" grpId="1" build="allAtOnce"/>
      <p:bldP spid="8" grpId="0" animBg="1"/>
      <p:bldP spid="9" grpId="0" animBg="1"/>
      <p:bldP spid="10" grpId="0" animBg="1"/>
      <p:bldP spid="11" grpId="0" animBg="1"/>
      <p:bldP spid="12"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1077218"/>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smtClean="0">
                <a:solidFill>
                  <a:srgbClr val="0070C0"/>
                </a:solidFill>
                <a:cs typeface="Times New Roman" pitchFamily="18" charset="0"/>
              </a:rPr>
              <a:t>Les # des thèmes</a:t>
            </a:r>
          </a:p>
          <a:p>
            <a:pPr eaLnBrk="1" hangingPunct="1"/>
            <a:r>
              <a:rPr lang="fr-FR" altLang="fr-FR" sz="3200" dirty="0" smtClean="0">
                <a:solidFill>
                  <a:srgbClr val="0070C0"/>
                </a:solidFill>
                <a:cs typeface="Times New Roman" pitchFamily="18" charset="0"/>
              </a:rPr>
              <a:t>OI - OE</a:t>
            </a:r>
            <a:endParaRPr lang="fr-FR" altLang="fr-FR" sz="3200" dirty="0">
              <a:solidFill>
                <a:srgbClr val="0070C0"/>
              </a:solidFill>
              <a:cs typeface="Times New Roman" pitchFamily="18" charset="0"/>
            </a:endParaRP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84300" y="2545685"/>
            <a:ext cx="7759700" cy="90794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L’introduction</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Expliquer le choix au début </a:t>
            </a:r>
            <a:r>
              <a:rPr lang="fr-FR" altLang="fr-FR" sz="2000" b="0" dirty="0">
                <a:cs typeface="Times New Roman" pitchFamily="18" charset="0"/>
                <a:sym typeface="Wingdings"/>
              </a:rPr>
              <a:t>de chacun </a:t>
            </a:r>
            <a:endParaRPr lang="fr-FR" altLang="fr-FR" sz="2000" b="0" dirty="0" smtClean="0">
              <a:cs typeface="Times New Roman" pitchFamily="18" charset="0"/>
              <a:sym typeface="Wingdings"/>
            </a:endParaRPr>
          </a:p>
        </p:txBody>
      </p:sp>
      <p:sp>
        <p:nvSpPr>
          <p:cNvPr id="6" name="ZoneTexte 5"/>
          <p:cNvSpPr txBox="1"/>
          <p:nvPr/>
        </p:nvSpPr>
        <p:spPr>
          <a:xfrm>
            <a:off x="1588" y="2008188"/>
            <a:ext cx="1382712"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7</a:t>
            </a:fld>
            <a:endParaRPr lang="fr-FR" sz="4800" dirty="0">
              <a:solidFill>
                <a:schemeClr val="bg1">
                  <a:lumMod val="65000"/>
                </a:schemeClr>
              </a:solidFill>
            </a:endParaRPr>
          </a:p>
        </p:txBody>
      </p:sp>
      <p:sp>
        <p:nvSpPr>
          <p:cNvPr id="7" name="Text Box 13"/>
          <p:cNvSpPr txBox="1">
            <a:spLocks noChangeArrowheads="1"/>
          </p:cNvSpPr>
          <p:nvPr/>
        </p:nvSpPr>
        <p:spPr bwMode="auto">
          <a:xfrm>
            <a:off x="1384300" y="3621025"/>
            <a:ext cx="7759700" cy="1292662"/>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Le traitement</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Présentation des concepts théoriques</a:t>
            </a:r>
          </a:p>
          <a:p>
            <a:pPr algn="l" eaLnBrk="1" hangingPunct="1">
              <a:spcBef>
                <a:spcPts val="600"/>
              </a:spcBef>
              <a:tabLst>
                <a:tab pos="901700" algn="l"/>
              </a:tabLst>
            </a:pPr>
            <a:r>
              <a:rPr lang="fr-FR" altLang="fr-FR" sz="2000" b="0" dirty="0">
                <a:cs typeface="Times New Roman" pitchFamily="18" charset="0"/>
                <a:sym typeface="Wingdings"/>
              </a:rPr>
              <a:t>	</a:t>
            </a:r>
            <a:r>
              <a:rPr lang="fr-FR" altLang="fr-FR" sz="2000" b="0" dirty="0" smtClean="0">
                <a:cs typeface="Times New Roman" pitchFamily="18" charset="0"/>
                <a:sym typeface="Wingdings"/>
              </a:rPr>
              <a:t>Application concrète de l’entreprise</a:t>
            </a:r>
          </a:p>
        </p:txBody>
      </p:sp>
      <p:sp>
        <p:nvSpPr>
          <p:cNvPr id="8" name="ZoneTexte 7"/>
          <p:cNvSpPr txBox="1"/>
          <p:nvPr/>
        </p:nvSpPr>
        <p:spPr>
          <a:xfrm>
            <a:off x="4561924"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Ent</a:t>
            </a:r>
            <a:endParaRPr lang="fr-FR" sz="2000" b="0" dirty="0"/>
          </a:p>
        </p:txBody>
      </p:sp>
      <p:sp>
        <p:nvSpPr>
          <p:cNvPr id="9" name="ZoneTexte 8"/>
          <p:cNvSpPr txBox="1"/>
          <p:nvPr/>
        </p:nvSpPr>
        <p:spPr>
          <a:xfrm>
            <a:off x="5326297"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OI1</a:t>
            </a:r>
            <a:endParaRPr lang="fr-FR" sz="2000" b="0" dirty="0"/>
          </a:p>
        </p:txBody>
      </p:sp>
      <p:sp>
        <p:nvSpPr>
          <p:cNvPr id="10" name="ZoneTexte 9"/>
          <p:cNvSpPr txBox="1"/>
          <p:nvPr/>
        </p:nvSpPr>
        <p:spPr>
          <a:xfrm>
            <a:off x="609067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OI2</a:t>
            </a:r>
            <a:endParaRPr lang="fr-FR" sz="2000" b="0" dirty="0"/>
          </a:p>
        </p:txBody>
      </p:sp>
      <p:sp>
        <p:nvSpPr>
          <p:cNvPr id="11" name="ZoneTexte 10"/>
          <p:cNvSpPr txBox="1"/>
          <p:nvPr/>
        </p:nvSpPr>
        <p:spPr>
          <a:xfrm>
            <a:off x="6855043"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OE1</a:t>
            </a:r>
            <a:endParaRPr lang="fr-FR" sz="2000" b="0" dirty="0"/>
          </a:p>
        </p:txBody>
      </p:sp>
      <p:sp>
        <p:nvSpPr>
          <p:cNvPr id="12" name="ZoneTexte 11"/>
          <p:cNvSpPr txBox="1"/>
          <p:nvPr/>
        </p:nvSpPr>
        <p:spPr>
          <a:xfrm>
            <a:off x="7619416"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OE2</a:t>
            </a:r>
            <a:endParaRPr lang="fr-FR" sz="2000" b="0" dirty="0"/>
          </a:p>
        </p:txBody>
      </p:sp>
      <p:sp>
        <p:nvSpPr>
          <p:cNvPr id="13" name="ZoneTexte 12"/>
          <p:cNvSpPr txBox="1"/>
          <p:nvPr/>
        </p:nvSpPr>
        <p:spPr>
          <a:xfrm>
            <a:off x="838379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Act</a:t>
            </a:r>
            <a:endParaRPr lang="fr-FR" sz="2000" b="0" dirty="0"/>
          </a:p>
        </p:txBody>
      </p:sp>
      <p:sp>
        <p:nvSpPr>
          <p:cNvPr id="14" name="ZoneTexte 13"/>
          <p:cNvSpPr txBox="1"/>
          <p:nvPr/>
        </p:nvSpPr>
        <p:spPr>
          <a:xfrm>
            <a:off x="4561924"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err="1" smtClean="0">
                <a:solidFill>
                  <a:schemeClr val="bg1"/>
                </a:solidFill>
              </a:rPr>
              <a:t>Ent</a:t>
            </a:r>
            <a:endParaRPr lang="fr-FR" sz="2000" dirty="0">
              <a:solidFill>
                <a:schemeClr val="bg1"/>
              </a:solidFill>
            </a:endParaRPr>
          </a:p>
        </p:txBody>
      </p:sp>
      <p:sp>
        <p:nvSpPr>
          <p:cNvPr id="15" name="ZoneTexte 14"/>
          <p:cNvSpPr txBox="1"/>
          <p:nvPr/>
        </p:nvSpPr>
        <p:spPr>
          <a:xfrm>
            <a:off x="5326039"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OI1</a:t>
            </a:r>
            <a:endParaRPr lang="fr-FR" sz="2000" dirty="0">
              <a:solidFill>
                <a:schemeClr val="bg1"/>
              </a:solidFill>
            </a:endParaRPr>
          </a:p>
        </p:txBody>
      </p:sp>
      <p:sp>
        <p:nvSpPr>
          <p:cNvPr id="16" name="ZoneTexte 15"/>
          <p:cNvSpPr txBox="1"/>
          <p:nvPr/>
        </p:nvSpPr>
        <p:spPr>
          <a:xfrm>
            <a:off x="6090412"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OI2</a:t>
            </a:r>
            <a:endParaRPr lang="fr-FR" sz="2000" dirty="0">
              <a:solidFill>
                <a:schemeClr val="bg1"/>
              </a:solidFill>
            </a:endParaRPr>
          </a:p>
        </p:txBody>
      </p:sp>
      <p:sp>
        <p:nvSpPr>
          <p:cNvPr id="17" name="ZoneTexte 16"/>
          <p:cNvSpPr txBox="1"/>
          <p:nvPr/>
        </p:nvSpPr>
        <p:spPr>
          <a:xfrm>
            <a:off x="6854785"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OE1</a:t>
            </a:r>
            <a:endParaRPr lang="fr-FR" sz="2000" dirty="0">
              <a:solidFill>
                <a:schemeClr val="bg1"/>
              </a:solidFill>
            </a:endParaRPr>
          </a:p>
        </p:txBody>
      </p:sp>
      <p:sp>
        <p:nvSpPr>
          <p:cNvPr id="18" name="ZoneTexte 17"/>
          <p:cNvSpPr txBox="1"/>
          <p:nvPr/>
        </p:nvSpPr>
        <p:spPr>
          <a:xfrm>
            <a:off x="7619158"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OE2</a:t>
            </a:r>
            <a:endParaRPr lang="fr-FR" sz="2000" dirty="0">
              <a:solidFill>
                <a:schemeClr val="bg1"/>
              </a:solidFill>
            </a:endParaRPr>
          </a:p>
        </p:txBody>
      </p:sp>
      <p:sp>
        <p:nvSpPr>
          <p:cNvPr id="19" name="Text Box 13"/>
          <p:cNvSpPr txBox="1">
            <a:spLocks noChangeArrowheads="1"/>
          </p:cNvSpPr>
          <p:nvPr/>
        </p:nvSpPr>
        <p:spPr bwMode="auto">
          <a:xfrm>
            <a:off x="1384300" y="5157225"/>
            <a:ext cx="7759700" cy="90794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solidFill>
                  <a:srgbClr val="0070C0"/>
                </a:solidFill>
                <a:cs typeface="Times New Roman" pitchFamily="18" charset="0"/>
                <a:sym typeface="Wingdings"/>
              </a:rPr>
              <a:t>La conclusion - synthèse - transition</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Dégager le(s) point(s) clef et introduire la suite</a:t>
            </a:r>
          </a:p>
        </p:txBody>
      </p:sp>
    </p:spTree>
    <p:extLst>
      <p:ext uri="{BB962C8B-B14F-4D97-AF65-F5344CB8AC3E}">
        <p14:creationId xmlns:p14="http://schemas.microsoft.com/office/powerpoint/2010/main" xmlns="" val="3931426694"/>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1500"/>
                            </p:stCondLst>
                            <p:childTnLst>
                              <p:par>
                                <p:cTn id="11" presetID="22" presetClass="entr" presetSubtype="8" fill="hold" grpId="0" nodeType="after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ipe(left)">
                                      <p:cBhvr>
                                        <p:cTn id="13" dur="500"/>
                                        <p:tgtEl>
                                          <p:spTgt spid="15"/>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left)">
                                      <p:cBhvr>
                                        <p:cTn id="17" dur="500"/>
                                        <p:tgtEl>
                                          <p:spTgt spid="16"/>
                                        </p:tgtEl>
                                      </p:cBhvr>
                                    </p:animEffect>
                                  </p:childTnLst>
                                </p:cTn>
                              </p:par>
                            </p:childTnLst>
                          </p:cTn>
                        </p:par>
                        <p:par>
                          <p:cTn id="18" fill="hold">
                            <p:stCondLst>
                              <p:cond delay="2500"/>
                            </p:stCondLst>
                            <p:childTnLst>
                              <p:par>
                                <p:cTn id="19" presetID="22" presetClass="entr" presetSubtype="8" fill="hold" grpId="0" nodeType="after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left)">
                                      <p:cBhvr>
                                        <p:cTn id="21" dur="500"/>
                                        <p:tgtEl>
                                          <p:spTgt spid="17"/>
                                        </p:tgtEl>
                                      </p:cBhvr>
                                    </p:animEffect>
                                  </p:childTnLst>
                                </p:cTn>
                              </p:par>
                            </p:childTnLst>
                          </p:cTn>
                        </p:par>
                        <p:par>
                          <p:cTn id="22" fill="hold">
                            <p:stCondLst>
                              <p:cond delay="3000"/>
                            </p:stCondLst>
                            <p:childTnLst>
                              <p:par>
                                <p:cTn id="23" presetID="22" presetClass="entr" presetSubtype="8" fill="hold" grpId="0" nodeType="after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left)">
                                      <p:cBhvr>
                                        <p:cTn id="25" dur="500"/>
                                        <p:tgtEl>
                                          <p:spTgt spid="18"/>
                                        </p:tgtEl>
                                      </p:cBhvr>
                                    </p:animEffect>
                                  </p:childTnLst>
                                </p:cTn>
                              </p:par>
                            </p:childTnLst>
                          </p:cTn>
                        </p:par>
                        <p:par>
                          <p:cTn id="26" fill="hold">
                            <p:stCondLst>
                              <p:cond delay="3500"/>
                            </p:stCondLst>
                            <p:childTnLst>
                              <p:par>
                                <p:cTn id="27" presetID="10" presetClass="entr" presetSubtype="0" fill="hold" grpId="1" nodeType="afterEffect">
                                  <p:stCondLst>
                                    <p:cond delay="0"/>
                                  </p:stCondLst>
                                  <p:iterate type="wd">
                                    <p:tmPct val="0"/>
                                  </p:iterate>
                                  <p:childTnLst>
                                    <p:set>
                                      <p:cBhvr>
                                        <p:cTn id="28" dur="1" fill="hold">
                                          <p:stCondLst>
                                            <p:cond delay="0"/>
                                          </p:stCondLst>
                                        </p:cTn>
                                        <p:tgtEl>
                                          <p:spTgt spid="51">
                                            <p:txEl>
                                              <p:pRg st="0" end="0"/>
                                            </p:txEl>
                                          </p:spTgt>
                                        </p:tgtEl>
                                        <p:attrNameLst>
                                          <p:attrName>style.visibility</p:attrName>
                                        </p:attrNameLst>
                                      </p:cBhvr>
                                      <p:to>
                                        <p:strVal val="visible"/>
                                      </p:to>
                                    </p:set>
                                    <p:animEffect transition="in" filter="fade">
                                      <p:cBhvr>
                                        <p:cTn id="29" dur="500"/>
                                        <p:tgtEl>
                                          <p:spTgt spid="51">
                                            <p:txEl>
                                              <p:pRg st="0" end="0"/>
                                            </p:txEl>
                                          </p:spTgt>
                                        </p:tgtEl>
                                      </p:cBhvr>
                                    </p:animEffect>
                                  </p:childTnLst>
                                </p:cTn>
                              </p:par>
                              <p:par>
                                <p:cTn id="30" presetID="10" presetClass="entr" presetSubtype="0" fill="hold" grpId="1" nodeType="withEffect">
                                  <p:stCondLst>
                                    <p:cond delay="0"/>
                                  </p:stCondLst>
                                  <p:iterate type="wd">
                                    <p:tmPct val="0"/>
                                  </p:iterate>
                                  <p:childTnLst>
                                    <p:set>
                                      <p:cBhvr>
                                        <p:cTn id="31" dur="1" fill="hold">
                                          <p:stCondLst>
                                            <p:cond delay="0"/>
                                          </p:stCondLst>
                                        </p:cTn>
                                        <p:tgtEl>
                                          <p:spTgt spid="51">
                                            <p:txEl>
                                              <p:pRg st="1" end="1"/>
                                            </p:txEl>
                                          </p:spTgt>
                                        </p:tgtEl>
                                        <p:attrNameLst>
                                          <p:attrName>style.visibility</p:attrName>
                                        </p:attrNameLst>
                                      </p:cBhvr>
                                      <p:to>
                                        <p:strVal val="visible"/>
                                      </p:to>
                                    </p:set>
                                    <p:animEffect transition="in" filter="fade">
                                      <p:cBhvr>
                                        <p:cTn id="32" dur="500"/>
                                        <p:tgtEl>
                                          <p:spTgt spid="51">
                                            <p:txEl>
                                              <p:pRg st="1" end="1"/>
                                            </p:txEl>
                                          </p:spTgt>
                                        </p:tgtEl>
                                      </p:cBhvr>
                                    </p:animEffect>
                                  </p:childTnLst>
                                </p:cTn>
                              </p:par>
                            </p:childTnLst>
                          </p:cTn>
                        </p:par>
                        <p:par>
                          <p:cTn id="33" fill="hold">
                            <p:stCondLst>
                              <p:cond delay="4000"/>
                            </p:stCondLst>
                            <p:childTnLst>
                              <p:par>
                                <p:cTn id="34" presetID="26" presetClass="emph" presetSubtype="0" fill="hold" grpId="0" nodeType="afterEffect">
                                  <p:stCondLst>
                                    <p:cond delay="1000"/>
                                  </p:stCondLst>
                                  <p:iterate type="wd">
                                    <p:tmPct val="10000"/>
                                  </p:iterate>
                                  <p:childTnLst>
                                    <p:animEffect transition="out" filter="fade">
                                      <p:cBhvr>
                                        <p:cTn id="35" dur="2000" tmFilter="0, 0; .2, .5; .8, .5; 1, 0"/>
                                        <p:tgtEl>
                                          <p:spTgt spid="51">
                                            <p:txEl>
                                              <p:pRg st="0" end="0"/>
                                            </p:txEl>
                                          </p:spTgt>
                                        </p:tgtEl>
                                      </p:cBhvr>
                                    </p:animEffect>
                                    <p:animScale>
                                      <p:cBhvr>
                                        <p:cTn id="36" dur="1000" autoRev="1" fill="hold"/>
                                        <p:tgtEl>
                                          <p:spTgt spid="51">
                                            <p:txEl>
                                              <p:pRg st="0" end="0"/>
                                            </p:txEl>
                                          </p:spTgt>
                                        </p:tgtEl>
                                      </p:cBhvr>
                                      <p:by x="105000" y="105000"/>
                                    </p:animScale>
                                  </p:childTnLst>
                                </p:cTn>
                              </p:par>
                            </p:childTnLst>
                          </p:cTn>
                        </p:par>
                        <p:par>
                          <p:cTn id="37" fill="hold">
                            <p:stCondLst>
                              <p:cond delay="7000"/>
                            </p:stCondLst>
                            <p:childTnLst>
                              <p:par>
                                <p:cTn id="38" presetID="26" presetClass="emph" presetSubtype="0" fill="hold" grpId="0" nodeType="afterEffect">
                                  <p:stCondLst>
                                    <p:cond delay="1000"/>
                                  </p:stCondLst>
                                  <p:iterate type="wd">
                                    <p:tmPct val="10000"/>
                                  </p:iterate>
                                  <p:childTnLst>
                                    <p:animEffect transition="out" filter="fade">
                                      <p:cBhvr>
                                        <p:cTn id="39" dur="2000" tmFilter="0, 0; .2, .5; .8, .5; 1, 0"/>
                                        <p:tgtEl>
                                          <p:spTgt spid="51">
                                            <p:txEl>
                                              <p:pRg st="1" end="1"/>
                                            </p:txEl>
                                          </p:spTgt>
                                        </p:tgtEl>
                                      </p:cBhvr>
                                    </p:animEffect>
                                    <p:animScale>
                                      <p:cBhvr>
                                        <p:cTn id="40" dur="1000" autoRev="1" fill="hold"/>
                                        <p:tgtEl>
                                          <p:spTgt spid="51">
                                            <p:txEl>
                                              <p:pRg st="1" end="1"/>
                                            </p:txEl>
                                          </p:spTgt>
                                        </p:tgtEl>
                                      </p:cBhvr>
                                      <p:by x="105000" y="105000"/>
                                    </p:animScale>
                                  </p:childTnLst>
                                </p:cTn>
                              </p:par>
                            </p:childTnLst>
                          </p:cTn>
                        </p:par>
                        <p:par>
                          <p:cTn id="41" fill="hold">
                            <p:stCondLst>
                              <p:cond delay="11200"/>
                            </p:stCondLst>
                            <p:childTnLst>
                              <p:par>
                                <p:cTn id="42" presetID="10" presetClass="entr" presetSubtype="0" fill="hold" grpId="1" nodeType="afterEffect">
                                  <p:stCondLst>
                                    <p:cond delay="1000"/>
                                  </p:stCondLst>
                                  <p:iterate type="wd">
                                    <p:tmPct val="0"/>
                                  </p:iterate>
                                  <p:childTnLst>
                                    <p:set>
                                      <p:cBhvr>
                                        <p:cTn id="43" dur="1" fill="hold">
                                          <p:stCondLst>
                                            <p:cond delay="0"/>
                                          </p:stCondLst>
                                        </p:cTn>
                                        <p:tgtEl>
                                          <p:spTgt spid="7">
                                            <p:txEl>
                                              <p:pRg st="0" end="0"/>
                                            </p:txEl>
                                          </p:spTgt>
                                        </p:tgtEl>
                                        <p:attrNameLst>
                                          <p:attrName>style.visibility</p:attrName>
                                        </p:attrNameLst>
                                      </p:cBhvr>
                                      <p:to>
                                        <p:strVal val="visible"/>
                                      </p:to>
                                    </p:set>
                                    <p:animEffect transition="in" filter="fade">
                                      <p:cBhvr>
                                        <p:cTn id="44" dur="500"/>
                                        <p:tgtEl>
                                          <p:spTgt spid="7">
                                            <p:txEl>
                                              <p:pRg st="0" end="0"/>
                                            </p:txEl>
                                          </p:spTgt>
                                        </p:tgtEl>
                                      </p:cBhvr>
                                    </p:animEffect>
                                  </p:childTnLst>
                                </p:cTn>
                              </p:par>
                              <p:par>
                                <p:cTn id="45" presetID="10" presetClass="entr" presetSubtype="0" fill="hold" grpId="1" nodeType="withEffect">
                                  <p:stCondLst>
                                    <p:cond delay="1000"/>
                                  </p:stCondLst>
                                  <p:iterate type="wd">
                                    <p:tmPct val="0"/>
                                  </p:iterate>
                                  <p:childTnLst>
                                    <p:set>
                                      <p:cBhvr>
                                        <p:cTn id="46" dur="1" fill="hold">
                                          <p:stCondLst>
                                            <p:cond delay="0"/>
                                          </p:stCondLst>
                                        </p:cTn>
                                        <p:tgtEl>
                                          <p:spTgt spid="7">
                                            <p:txEl>
                                              <p:pRg st="1" end="1"/>
                                            </p:txEl>
                                          </p:spTgt>
                                        </p:tgtEl>
                                        <p:attrNameLst>
                                          <p:attrName>style.visibility</p:attrName>
                                        </p:attrNameLst>
                                      </p:cBhvr>
                                      <p:to>
                                        <p:strVal val="visible"/>
                                      </p:to>
                                    </p:set>
                                    <p:animEffect transition="in" filter="fade">
                                      <p:cBhvr>
                                        <p:cTn id="47" dur="500"/>
                                        <p:tgtEl>
                                          <p:spTgt spid="7">
                                            <p:txEl>
                                              <p:pRg st="1" end="1"/>
                                            </p:txEl>
                                          </p:spTgt>
                                        </p:tgtEl>
                                      </p:cBhvr>
                                    </p:animEffect>
                                  </p:childTnLst>
                                </p:cTn>
                              </p:par>
                              <p:par>
                                <p:cTn id="48" presetID="10" presetClass="entr" presetSubtype="0" fill="hold" grpId="1" nodeType="withEffect">
                                  <p:stCondLst>
                                    <p:cond delay="1000"/>
                                  </p:stCondLst>
                                  <p:iterate type="wd">
                                    <p:tmPct val="0"/>
                                  </p:iterate>
                                  <p:childTnLst>
                                    <p:set>
                                      <p:cBhvr>
                                        <p:cTn id="49" dur="1" fill="hold">
                                          <p:stCondLst>
                                            <p:cond delay="0"/>
                                          </p:stCondLst>
                                        </p:cTn>
                                        <p:tgtEl>
                                          <p:spTgt spid="7">
                                            <p:txEl>
                                              <p:pRg st="2" end="2"/>
                                            </p:txEl>
                                          </p:spTgt>
                                        </p:tgtEl>
                                        <p:attrNameLst>
                                          <p:attrName>style.visibility</p:attrName>
                                        </p:attrNameLst>
                                      </p:cBhvr>
                                      <p:to>
                                        <p:strVal val="visible"/>
                                      </p:to>
                                    </p:set>
                                    <p:animEffect transition="in" filter="fade">
                                      <p:cBhvr>
                                        <p:cTn id="50" dur="500"/>
                                        <p:tgtEl>
                                          <p:spTgt spid="7">
                                            <p:txEl>
                                              <p:pRg st="2" end="2"/>
                                            </p:txEl>
                                          </p:spTgt>
                                        </p:tgtEl>
                                      </p:cBhvr>
                                    </p:animEffect>
                                  </p:childTnLst>
                                </p:cTn>
                              </p:par>
                            </p:childTnLst>
                          </p:cTn>
                        </p:par>
                        <p:par>
                          <p:cTn id="51" fill="hold">
                            <p:stCondLst>
                              <p:cond delay="12700"/>
                            </p:stCondLst>
                            <p:childTnLst>
                              <p:par>
                                <p:cTn id="52" presetID="26" presetClass="emph" presetSubtype="0" fill="hold" grpId="0" nodeType="afterEffect">
                                  <p:stCondLst>
                                    <p:cond delay="1000"/>
                                  </p:stCondLst>
                                  <p:iterate type="wd">
                                    <p:tmPct val="10000"/>
                                  </p:iterate>
                                  <p:childTnLst>
                                    <p:animEffect transition="out" filter="fade">
                                      <p:cBhvr>
                                        <p:cTn id="53" dur="2000" tmFilter="0, 0; .2, .5; .8, .5; 1, 0"/>
                                        <p:tgtEl>
                                          <p:spTgt spid="7">
                                            <p:txEl>
                                              <p:pRg st="0" end="0"/>
                                            </p:txEl>
                                          </p:spTgt>
                                        </p:tgtEl>
                                      </p:cBhvr>
                                    </p:animEffect>
                                    <p:animScale>
                                      <p:cBhvr>
                                        <p:cTn id="54" dur="1000" autoRev="1" fill="hold"/>
                                        <p:tgtEl>
                                          <p:spTgt spid="7">
                                            <p:txEl>
                                              <p:pRg st="0" end="0"/>
                                            </p:txEl>
                                          </p:spTgt>
                                        </p:tgtEl>
                                      </p:cBhvr>
                                      <p:by x="105000" y="105000"/>
                                    </p:animScale>
                                  </p:childTnLst>
                                </p:cTn>
                              </p:par>
                            </p:childTnLst>
                          </p:cTn>
                        </p:par>
                        <p:par>
                          <p:cTn id="55" fill="hold">
                            <p:stCondLst>
                              <p:cond delay="15900"/>
                            </p:stCondLst>
                            <p:childTnLst>
                              <p:par>
                                <p:cTn id="56" presetID="26" presetClass="emph" presetSubtype="0" fill="hold" grpId="0" nodeType="afterEffect">
                                  <p:stCondLst>
                                    <p:cond delay="1000"/>
                                  </p:stCondLst>
                                  <p:iterate type="wd">
                                    <p:tmPct val="10000"/>
                                  </p:iterate>
                                  <p:childTnLst>
                                    <p:animEffect transition="out" filter="fade">
                                      <p:cBhvr>
                                        <p:cTn id="57" dur="2000" tmFilter="0, 0; .2, .5; .8, .5; 1, 0"/>
                                        <p:tgtEl>
                                          <p:spTgt spid="7">
                                            <p:txEl>
                                              <p:pRg st="1" end="1"/>
                                            </p:txEl>
                                          </p:spTgt>
                                        </p:tgtEl>
                                      </p:cBhvr>
                                    </p:animEffect>
                                    <p:animScale>
                                      <p:cBhvr>
                                        <p:cTn id="58" dur="1000" autoRev="1" fill="hold"/>
                                        <p:tgtEl>
                                          <p:spTgt spid="7">
                                            <p:txEl>
                                              <p:pRg st="1" end="1"/>
                                            </p:txEl>
                                          </p:spTgt>
                                        </p:tgtEl>
                                      </p:cBhvr>
                                      <p:by x="105000" y="105000"/>
                                    </p:animScale>
                                  </p:childTnLst>
                                </p:cTn>
                              </p:par>
                            </p:childTnLst>
                          </p:cTn>
                        </p:par>
                        <p:par>
                          <p:cTn id="59" fill="hold">
                            <p:stCondLst>
                              <p:cond delay="19500"/>
                            </p:stCondLst>
                            <p:childTnLst>
                              <p:par>
                                <p:cTn id="60" presetID="26" presetClass="emph" presetSubtype="0" fill="hold" grpId="0" nodeType="afterEffect">
                                  <p:stCondLst>
                                    <p:cond delay="1000"/>
                                  </p:stCondLst>
                                  <p:iterate type="wd">
                                    <p:tmPct val="10000"/>
                                  </p:iterate>
                                  <p:childTnLst>
                                    <p:animEffect transition="out" filter="fade">
                                      <p:cBhvr>
                                        <p:cTn id="61" dur="2000" tmFilter="0, 0; .2, .5; .8, .5; 1, 0"/>
                                        <p:tgtEl>
                                          <p:spTgt spid="7">
                                            <p:txEl>
                                              <p:pRg st="2" end="2"/>
                                            </p:txEl>
                                          </p:spTgt>
                                        </p:tgtEl>
                                      </p:cBhvr>
                                    </p:animEffect>
                                    <p:animScale>
                                      <p:cBhvr>
                                        <p:cTn id="62" dur="1000" autoRev="1" fill="hold"/>
                                        <p:tgtEl>
                                          <p:spTgt spid="7">
                                            <p:txEl>
                                              <p:pRg st="2" end="2"/>
                                            </p:txEl>
                                          </p:spTgt>
                                        </p:tgtEl>
                                      </p:cBhvr>
                                      <p:by x="105000" y="105000"/>
                                    </p:animScale>
                                  </p:childTnLst>
                                </p:cTn>
                              </p:par>
                            </p:childTnLst>
                          </p:cTn>
                        </p:par>
                        <p:par>
                          <p:cTn id="63" fill="hold">
                            <p:stCondLst>
                              <p:cond delay="23100"/>
                            </p:stCondLst>
                            <p:childTnLst>
                              <p:par>
                                <p:cTn id="64" presetID="10" presetClass="entr" presetSubtype="0" fill="hold" grpId="1" nodeType="afterEffect">
                                  <p:stCondLst>
                                    <p:cond delay="1000"/>
                                  </p:stCondLst>
                                  <p:iterate type="wd">
                                    <p:tmPct val="0"/>
                                  </p:iterate>
                                  <p:childTnLst>
                                    <p:set>
                                      <p:cBhvr>
                                        <p:cTn id="65" dur="1" fill="hold">
                                          <p:stCondLst>
                                            <p:cond delay="0"/>
                                          </p:stCondLst>
                                        </p:cTn>
                                        <p:tgtEl>
                                          <p:spTgt spid="19">
                                            <p:txEl>
                                              <p:pRg st="0" end="0"/>
                                            </p:txEl>
                                          </p:spTgt>
                                        </p:tgtEl>
                                        <p:attrNameLst>
                                          <p:attrName>style.visibility</p:attrName>
                                        </p:attrNameLst>
                                      </p:cBhvr>
                                      <p:to>
                                        <p:strVal val="visible"/>
                                      </p:to>
                                    </p:set>
                                    <p:animEffect transition="in" filter="fade">
                                      <p:cBhvr>
                                        <p:cTn id="66" dur="500"/>
                                        <p:tgtEl>
                                          <p:spTgt spid="19">
                                            <p:txEl>
                                              <p:pRg st="0" end="0"/>
                                            </p:txEl>
                                          </p:spTgt>
                                        </p:tgtEl>
                                      </p:cBhvr>
                                    </p:animEffect>
                                  </p:childTnLst>
                                </p:cTn>
                              </p:par>
                              <p:par>
                                <p:cTn id="67" presetID="10" presetClass="entr" presetSubtype="0" fill="hold" grpId="1" nodeType="withEffect">
                                  <p:stCondLst>
                                    <p:cond delay="1000"/>
                                  </p:stCondLst>
                                  <p:iterate type="wd">
                                    <p:tmPct val="0"/>
                                  </p:iterate>
                                  <p:childTnLst>
                                    <p:set>
                                      <p:cBhvr>
                                        <p:cTn id="68" dur="1" fill="hold">
                                          <p:stCondLst>
                                            <p:cond delay="0"/>
                                          </p:stCondLst>
                                        </p:cTn>
                                        <p:tgtEl>
                                          <p:spTgt spid="19">
                                            <p:txEl>
                                              <p:pRg st="1" end="1"/>
                                            </p:txEl>
                                          </p:spTgt>
                                        </p:tgtEl>
                                        <p:attrNameLst>
                                          <p:attrName>style.visibility</p:attrName>
                                        </p:attrNameLst>
                                      </p:cBhvr>
                                      <p:to>
                                        <p:strVal val="visible"/>
                                      </p:to>
                                    </p:set>
                                    <p:animEffect transition="in" filter="fade">
                                      <p:cBhvr>
                                        <p:cTn id="69" dur="500"/>
                                        <p:tgtEl>
                                          <p:spTgt spid="19">
                                            <p:txEl>
                                              <p:pRg st="1" end="1"/>
                                            </p:txEl>
                                          </p:spTgt>
                                        </p:tgtEl>
                                      </p:cBhvr>
                                    </p:animEffect>
                                  </p:childTnLst>
                                </p:cTn>
                              </p:par>
                            </p:childTnLst>
                          </p:cTn>
                        </p:par>
                        <p:par>
                          <p:cTn id="70" fill="hold">
                            <p:stCondLst>
                              <p:cond delay="24600"/>
                            </p:stCondLst>
                            <p:childTnLst>
                              <p:par>
                                <p:cTn id="71" presetID="26" presetClass="emph" presetSubtype="0" fill="hold" grpId="0" nodeType="afterEffect">
                                  <p:stCondLst>
                                    <p:cond delay="1000"/>
                                  </p:stCondLst>
                                  <p:iterate type="wd">
                                    <p:tmPct val="10000"/>
                                  </p:iterate>
                                  <p:childTnLst>
                                    <p:animEffect transition="out" filter="fade">
                                      <p:cBhvr>
                                        <p:cTn id="72" dur="2000" tmFilter="0, 0; .2, .5; .8, .5; 1, 0"/>
                                        <p:tgtEl>
                                          <p:spTgt spid="19">
                                            <p:txEl>
                                              <p:pRg st="0" end="0"/>
                                            </p:txEl>
                                          </p:spTgt>
                                        </p:tgtEl>
                                      </p:cBhvr>
                                    </p:animEffect>
                                    <p:animScale>
                                      <p:cBhvr>
                                        <p:cTn id="73" dur="1000" autoRev="1" fill="hold"/>
                                        <p:tgtEl>
                                          <p:spTgt spid="19">
                                            <p:txEl>
                                              <p:pRg st="0" end="0"/>
                                            </p:txEl>
                                          </p:spTgt>
                                        </p:tgtEl>
                                      </p:cBhvr>
                                      <p:by x="105000" y="105000"/>
                                    </p:animScale>
                                  </p:childTnLst>
                                </p:cTn>
                              </p:par>
                            </p:childTnLst>
                          </p:cTn>
                        </p:par>
                        <p:par>
                          <p:cTn id="74" fill="hold">
                            <p:stCondLst>
                              <p:cond delay="28600"/>
                            </p:stCondLst>
                            <p:childTnLst>
                              <p:par>
                                <p:cTn id="75" presetID="26" presetClass="emph" presetSubtype="0" fill="hold" grpId="0" nodeType="afterEffect">
                                  <p:stCondLst>
                                    <p:cond delay="1000"/>
                                  </p:stCondLst>
                                  <p:iterate type="wd">
                                    <p:tmPct val="10000"/>
                                  </p:iterate>
                                  <p:childTnLst>
                                    <p:animEffect transition="out" filter="fade">
                                      <p:cBhvr>
                                        <p:cTn id="76" dur="2000" tmFilter="0, 0; .2, .5; .8, .5; 1, 0"/>
                                        <p:tgtEl>
                                          <p:spTgt spid="19">
                                            <p:txEl>
                                              <p:pRg st="1" end="1"/>
                                            </p:txEl>
                                          </p:spTgt>
                                        </p:tgtEl>
                                      </p:cBhvr>
                                    </p:animEffect>
                                    <p:animScale>
                                      <p:cBhvr>
                                        <p:cTn id="77" dur="1000" autoRev="1" fill="hold"/>
                                        <p:tgtEl>
                                          <p:spTgt spid="19">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build="p" advAuto="1500"/>
      <p:bldP spid="51" grpId="1" build="allAtOnce"/>
      <p:bldP spid="6" grpId="0"/>
      <p:bldP spid="7" grpId="0" build="p" advAuto="1500"/>
      <p:bldP spid="7" grpId="1" build="allAtOnce"/>
      <p:bldP spid="15" grpId="0" animBg="1"/>
      <p:bldP spid="16" grpId="0" animBg="1"/>
      <p:bldP spid="17" grpId="0" animBg="1"/>
      <p:bldP spid="18" grpId="0" animBg="1"/>
      <p:bldP spid="19" grpId="0" build="p" advAuto="1500"/>
      <p:bldP spid="19" grpId="1"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1077218"/>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a:solidFill>
                  <a:srgbClr val="0070C0"/>
                </a:solidFill>
                <a:cs typeface="Times New Roman" pitchFamily="18" charset="0"/>
              </a:rPr>
              <a:t>Les # des thèmes</a:t>
            </a:r>
          </a:p>
          <a:p>
            <a:pPr eaLnBrk="1" hangingPunct="1"/>
            <a:r>
              <a:rPr lang="fr-FR" altLang="fr-FR" sz="3200" dirty="0">
                <a:solidFill>
                  <a:srgbClr val="0070C0"/>
                </a:solidFill>
                <a:cs typeface="Times New Roman" pitchFamily="18" charset="0"/>
              </a:rPr>
              <a:t>OI - OE</a:t>
            </a: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545685"/>
            <a:ext cx="7759700" cy="64633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600"/>
              </a:spcBef>
              <a:tabLst>
                <a:tab pos="901700" algn="l"/>
              </a:tabLst>
            </a:pPr>
            <a:r>
              <a:rPr lang="fr-FR" altLang="fr-FR" sz="3600" dirty="0" smtClean="0">
                <a:cs typeface="Times New Roman" pitchFamily="18" charset="0"/>
                <a:sym typeface="Wingdings"/>
              </a:rPr>
              <a:t>IMPORTANT </a:t>
            </a:r>
          </a:p>
        </p:txBody>
      </p:sp>
      <p:sp>
        <p:nvSpPr>
          <p:cNvPr id="6" name="ZoneTexte 5"/>
          <p:cNvSpPr txBox="1"/>
          <p:nvPr/>
        </p:nvSpPr>
        <p:spPr>
          <a:xfrm>
            <a:off x="41798" y="2008188"/>
            <a:ext cx="1302292"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8</a:t>
            </a:fld>
            <a:endParaRPr lang="fr-FR" sz="4800" dirty="0">
              <a:solidFill>
                <a:schemeClr val="bg1">
                  <a:lumMod val="65000"/>
                </a:schemeClr>
              </a:solidFill>
            </a:endParaRPr>
          </a:p>
        </p:txBody>
      </p:sp>
      <p:sp>
        <p:nvSpPr>
          <p:cNvPr id="7" name="Text Box 13"/>
          <p:cNvSpPr txBox="1">
            <a:spLocks noChangeArrowheads="1"/>
          </p:cNvSpPr>
          <p:nvPr/>
        </p:nvSpPr>
        <p:spPr bwMode="auto">
          <a:xfrm>
            <a:off x="1384300" y="3275380"/>
            <a:ext cx="7759700" cy="90794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cs typeface="Times New Roman" pitchFamily="18" charset="0"/>
                <a:sym typeface="Wingdings"/>
              </a:rPr>
              <a:t>Un maximum de chiffres</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Justifiés, expliqués, avec des calculs…</a:t>
            </a:r>
          </a:p>
        </p:txBody>
      </p:sp>
      <p:sp>
        <p:nvSpPr>
          <p:cNvPr id="8" name="ZoneTexte 7"/>
          <p:cNvSpPr txBox="1"/>
          <p:nvPr/>
        </p:nvSpPr>
        <p:spPr>
          <a:xfrm>
            <a:off x="4561924"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Ent</a:t>
            </a:r>
            <a:endParaRPr lang="fr-FR" sz="2000" b="0" dirty="0"/>
          </a:p>
        </p:txBody>
      </p:sp>
      <p:sp>
        <p:nvSpPr>
          <p:cNvPr id="9" name="ZoneTexte 8"/>
          <p:cNvSpPr txBox="1"/>
          <p:nvPr/>
        </p:nvSpPr>
        <p:spPr>
          <a:xfrm>
            <a:off x="5326297"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OI1</a:t>
            </a:r>
            <a:endParaRPr lang="fr-FR" sz="2000" b="0" dirty="0"/>
          </a:p>
        </p:txBody>
      </p:sp>
      <p:sp>
        <p:nvSpPr>
          <p:cNvPr id="10" name="ZoneTexte 9"/>
          <p:cNvSpPr txBox="1"/>
          <p:nvPr/>
        </p:nvSpPr>
        <p:spPr>
          <a:xfrm>
            <a:off x="609067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OI2</a:t>
            </a:r>
            <a:endParaRPr lang="fr-FR" sz="2000" b="0" dirty="0"/>
          </a:p>
        </p:txBody>
      </p:sp>
      <p:sp>
        <p:nvSpPr>
          <p:cNvPr id="11" name="ZoneTexte 10"/>
          <p:cNvSpPr txBox="1"/>
          <p:nvPr/>
        </p:nvSpPr>
        <p:spPr>
          <a:xfrm>
            <a:off x="6855043"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OE1</a:t>
            </a:r>
            <a:endParaRPr lang="fr-FR" sz="2000" b="0" dirty="0"/>
          </a:p>
        </p:txBody>
      </p:sp>
      <p:sp>
        <p:nvSpPr>
          <p:cNvPr id="12" name="ZoneTexte 11"/>
          <p:cNvSpPr txBox="1"/>
          <p:nvPr/>
        </p:nvSpPr>
        <p:spPr>
          <a:xfrm>
            <a:off x="7619416"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OE2</a:t>
            </a:r>
            <a:endParaRPr lang="fr-FR" sz="2000" b="0" dirty="0"/>
          </a:p>
        </p:txBody>
      </p:sp>
      <p:sp>
        <p:nvSpPr>
          <p:cNvPr id="13" name="ZoneTexte 12"/>
          <p:cNvSpPr txBox="1"/>
          <p:nvPr/>
        </p:nvSpPr>
        <p:spPr>
          <a:xfrm>
            <a:off x="838379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Act</a:t>
            </a:r>
            <a:endParaRPr lang="fr-FR" sz="2000" b="0" dirty="0"/>
          </a:p>
        </p:txBody>
      </p:sp>
      <p:sp>
        <p:nvSpPr>
          <p:cNvPr id="14" name="ZoneTexte 13"/>
          <p:cNvSpPr txBox="1"/>
          <p:nvPr/>
        </p:nvSpPr>
        <p:spPr>
          <a:xfrm>
            <a:off x="4561924"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err="1" smtClean="0">
                <a:solidFill>
                  <a:schemeClr val="bg1"/>
                </a:solidFill>
              </a:rPr>
              <a:t>Ent</a:t>
            </a:r>
            <a:endParaRPr lang="fr-FR" sz="2000" dirty="0">
              <a:solidFill>
                <a:schemeClr val="bg1"/>
              </a:solidFill>
            </a:endParaRPr>
          </a:p>
        </p:txBody>
      </p:sp>
      <p:sp>
        <p:nvSpPr>
          <p:cNvPr id="15" name="ZoneTexte 14"/>
          <p:cNvSpPr txBox="1"/>
          <p:nvPr/>
        </p:nvSpPr>
        <p:spPr>
          <a:xfrm>
            <a:off x="5326039"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OI1</a:t>
            </a:r>
            <a:endParaRPr lang="fr-FR" sz="2000" dirty="0">
              <a:solidFill>
                <a:schemeClr val="bg1"/>
              </a:solidFill>
            </a:endParaRPr>
          </a:p>
        </p:txBody>
      </p:sp>
      <p:sp>
        <p:nvSpPr>
          <p:cNvPr id="16" name="ZoneTexte 15"/>
          <p:cNvSpPr txBox="1"/>
          <p:nvPr/>
        </p:nvSpPr>
        <p:spPr>
          <a:xfrm>
            <a:off x="6090412"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OI2</a:t>
            </a:r>
            <a:endParaRPr lang="fr-FR" sz="2000" dirty="0">
              <a:solidFill>
                <a:schemeClr val="bg1"/>
              </a:solidFill>
            </a:endParaRPr>
          </a:p>
        </p:txBody>
      </p:sp>
      <p:sp>
        <p:nvSpPr>
          <p:cNvPr id="17" name="ZoneTexte 16"/>
          <p:cNvSpPr txBox="1"/>
          <p:nvPr/>
        </p:nvSpPr>
        <p:spPr>
          <a:xfrm>
            <a:off x="6854785"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OE1</a:t>
            </a:r>
            <a:endParaRPr lang="fr-FR" sz="2000" dirty="0">
              <a:solidFill>
                <a:schemeClr val="bg1"/>
              </a:solidFill>
            </a:endParaRPr>
          </a:p>
        </p:txBody>
      </p:sp>
      <p:sp>
        <p:nvSpPr>
          <p:cNvPr id="18" name="ZoneTexte 17"/>
          <p:cNvSpPr txBox="1"/>
          <p:nvPr/>
        </p:nvSpPr>
        <p:spPr>
          <a:xfrm>
            <a:off x="7619158"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OE2</a:t>
            </a:r>
            <a:endParaRPr lang="fr-FR" sz="2000" dirty="0">
              <a:solidFill>
                <a:schemeClr val="bg1"/>
              </a:solidFill>
            </a:endParaRPr>
          </a:p>
        </p:txBody>
      </p:sp>
      <p:sp>
        <p:nvSpPr>
          <p:cNvPr id="19" name="Text Box 13"/>
          <p:cNvSpPr txBox="1">
            <a:spLocks noChangeArrowheads="1"/>
          </p:cNvSpPr>
          <p:nvPr/>
        </p:nvSpPr>
        <p:spPr bwMode="auto">
          <a:xfrm>
            <a:off x="1344090" y="5426060"/>
            <a:ext cx="7759700" cy="90794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cs typeface="Times New Roman" pitchFamily="18" charset="0"/>
                <a:sym typeface="Wingdings"/>
              </a:rPr>
              <a:t>Une analyse systématique</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a:cs typeface="Times New Roman" pitchFamily="18" charset="0"/>
                <a:sym typeface="Wingdings"/>
              </a:rPr>
              <a:t>	</a:t>
            </a:r>
            <a:r>
              <a:rPr lang="fr-FR" altLang="fr-FR" sz="2000" b="0" dirty="0" smtClean="0">
                <a:cs typeface="Times New Roman" pitchFamily="18" charset="0"/>
                <a:sym typeface="Wingdings"/>
              </a:rPr>
              <a:t>Pour ne pas tomber dans le descriptif pur et simple</a:t>
            </a:r>
          </a:p>
        </p:txBody>
      </p:sp>
      <p:sp>
        <p:nvSpPr>
          <p:cNvPr id="20" name="Text Box 13"/>
          <p:cNvSpPr txBox="1">
            <a:spLocks noChangeArrowheads="1"/>
          </p:cNvSpPr>
          <p:nvPr/>
        </p:nvSpPr>
        <p:spPr bwMode="auto">
          <a:xfrm>
            <a:off x="1344090" y="4326094"/>
            <a:ext cx="7759700" cy="90794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cs typeface="Times New Roman" pitchFamily="18" charset="0"/>
                <a:sym typeface="Wingdings"/>
              </a:rPr>
              <a:t>Un maximum de documentation</a:t>
            </a:r>
          </a:p>
          <a:p>
            <a:pPr algn="l" eaLnBrk="1" hangingPunct="1">
              <a:spcBef>
                <a:spcPts val="600"/>
              </a:spcBef>
              <a:tabLst>
                <a:tab pos="901700" algn="l"/>
              </a:tabLst>
            </a:pPr>
            <a:r>
              <a:rPr lang="fr-FR" altLang="fr-FR" sz="2400" dirty="0">
                <a:cs typeface="Times New Roman" pitchFamily="18" charset="0"/>
                <a:sym typeface="Wingdings"/>
              </a:rPr>
              <a:t>	</a:t>
            </a:r>
            <a:r>
              <a:rPr lang="fr-FR" altLang="fr-FR" sz="2000" b="0" dirty="0" smtClean="0">
                <a:cs typeface="Times New Roman" pitchFamily="18" charset="0"/>
                <a:sym typeface="Wingdings"/>
              </a:rPr>
              <a:t>Présentée, commentée, justifiée</a:t>
            </a:r>
          </a:p>
        </p:txBody>
      </p:sp>
    </p:spTree>
    <p:extLst>
      <p:ext uri="{BB962C8B-B14F-4D97-AF65-F5344CB8AC3E}">
        <p14:creationId xmlns:p14="http://schemas.microsoft.com/office/powerpoint/2010/main" xmlns="" val="4286103165"/>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1"/>
                                        </p:tgtEl>
                                        <p:attrNameLst>
                                          <p:attrName>style.visibility</p:attrName>
                                        </p:attrNameLst>
                                      </p:cBhvr>
                                      <p:to>
                                        <p:strVal val="visible"/>
                                      </p:to>
                                    </p:set>
                                    <p:animEffect transition="in" filter="fade">
                                      <p:cBhvr>
                                        <p:cTn id="14" dur="500"/>
                                        <p:tgtEl>
                                          <p:spTgt spid="51"/>
                                        </p:tgtEl>
                                      </p:cBhvr>
                                    </p:animEffect>
                                  </p:childTnLst>
                                </p:cTn>
                              </p:par>
                            </p:childTnLst>
                          </p:cTn>
                        </p:par>
                        <p:par>
                          <p:cTn id="15" fill="hold">
                            <p:stCondLst>
                              <p:cond delay="500"/>
                            </p:stCondLst>
                            <p:childTnLst>
                              <p:par>
                                <p:cTn id="16" presetID="10" presetClass="entr" presetSubtype="0" fill="hold" grpId="1" nodeType="afterEffect">
                                  <p:stCondLst>
                                    <p:cond delay="0"/>
                                  </p:stCondLst>
                                  <p:iterate type="wd">
                                    <p:tmPct val="0"/>
                                  </p:iterate>
                                  <p:childTnLst>
                                    <p:set>
                                      <p:cBhvr>
                                        <p:cTn id="17" dur="1" fill="hold">
                                          <p:stCondLst>
                                            <p:cond delay="0"/>
                                          </p:stCondLst>
                                        </p:cTn>
                                        <p:tgtEl>
                                          <p:spTgt spid="7">
                                            <p:txEl>
                                              <p:pRg st="0" end="0"/>
                                            </p:txEl>
                                          </p:spTgt>
                                        </p:tgtEl>
                                        <p:attrNameLst>
                                          <p:attrName>style.visibility</p:attrName>
                                        </p:attrNameLst>
                                      </p:cBhvr>
                                      <p:to>
                                        <p:strVal val="visible"/>
                                      </p:to>
                                    </p:set>
                                    <p:animEffect transition="in" filter="fade">
                                      <p:cBhvr>
                                        <p:cTn id="18" dur="500"/>
                                        <p:tgtEl>
                                          <p:spTgt spid="7">
                                            <p:txEl>
                                              <p:pRg st="0" end="0"/>
                                            </p:txEl>
                                          </p:spTgt>
                                        </p:tgtEl>
                                      </p:cBhvr>
                                    </p:animEffect>
                                  </p:childTnLst>
                                </p:cTn>
                              </p:par>
                              <p:par>
                                <p:cTn id="19" presetID="10" presetClass="entr" presetSubtype="0" fill="hold" grpId="1" nodeType="withEffect">
                                  <p:stCondLst>
                                    <p:cond delay="0"/>
                                  </p:stCondLst>
                                  <p:iterate type="wd">
                                    <p:tmPct val="0"/>
                                  </p:iterate>
                                  <p:childTnLst>
                                    <p:set>
                                      <p:cBhvr>
                                        <p:cTn id="20" dur="1" fill="hold">
                                          <p:stCondLst>
                                            <p:cond delay="0"/>
                                          </p:stCondLst>
                                        </p:cTn>
                                        <p:tgtEl>
                                          <p:spTgt spid="7">
                                            <p:txEl>
                                              <p:pRg st="1" end="1"/>
                                            </p:txEl>
                                          </p:spTgt>
                                        </p:tgtEl>
                                        <p:attrNameLst>
                                          <p:attrName>style.visibility</p:attrName>
                                        </p:attrNameLst>
                                      </p:cBhvr>
                                      <p:to>
                                        <p:strVal val="visible"/>
                                      </p:to>
                                    </p:set>
                                    <p:animEffect transition="in" filter="fade">
                                      <p:cBhvr>
                                        <p:cTn id="21" dur="500"/>
                                        <p:tgtEl>
                                          <p:spTgt spid="7">
                                            <p:txEl>
                                              <p:pRg st="1" end="1"/>
                                            </p:txEl>
                                          </p:spTgt>
                                        </p:tgtEl>
                                      </p:cBhvr>
                                    </p:animEffect>
                                  </p:childTnLst>
                                </p:cTn>
                              </p:par>
                            </p:childTnLst>
                          </p:cTn>
                        </p:par>
                        <p:par>
                          <p:cTn id="22" fill="hold">
                            <p:stCondLst>
                              <p:cond delay="1000"/>
                            </p:stCondLst>
                            <p:childTnLst>
                              <p:par>
                                <p:cTn id="23" presetID="26" presetClass="emph" presetSubtype="0" fill="hold" grpId="0" nodeType="afterEffect">
                                  <p:stCondLst>
                                    <p:cond delay="1500"/>
                                  </p:stCondLst>
                                  <p:iterate type="wd">
                                    <p:tmPct val="10000"/>
                                  </p:iterate>
                                  <p:childTnLst>
                                    <p:animEffect transition="out" filter="fade">
                                      <p:cBhvr>
                                        <p:cTn id="24" dur="2000" tmFilter="0, 0; .2, .5; .8, .5; 1, 0"/>
                                        <p:tgtEl>
                                          <p:spTgt spid="7">
                                            <p:txEl>
                                              <p:pRg st="0" end="0"/>
                                            </p:txEl>
                                          </p:spTgt>
                                        </p:tgtEl>
                                      </p:cBhvr>
                                    </p:animEffect>
                                    <p:animScale>
                                      <p:cBhvr>
                                        <p:cTn id="25" dur="1000" autoRev="1" fill="hold"/>
                                        <p:tgtEl>
                                          <p:spTgt spid="7">
                                            <p:txEl>
                                              <p:pRg st="0" end="0"/>
                                            </p:txEl>
                                          </p:spTgt>
                                        </p:tgtEl>
                                      </p:cBhvr>
                                      <p:by x="105000" y="105000"/>
                                    </p:animScale>
                                  </p:childTnLst>
                                </p:cTn>
                              </p:par>
                            </p:childTnLst>
                          </p:cTn>
                        </p:par>
                        <p:par>
                          <p:cTn id="26" fill="hold">
                            <p:stCondLst>
                              <p:cond delay="5100"/>
                            </p:stCondLst>
                            <p:childTnLst>
                              <p:par>
                                <p:cTn id="27" presetID="26" presetClass="emph" presetSubtype="0" fill="hold" grpId="0" nodeType="afterEffect">
                                  <p:stCondLst>
                                    <p:cond delay="3000"/>
                                  </p:stCondLst>
                                  <p:iterate type="wd">
                                    <p:tmPct val="10000"/>
                                  </p:iterate>
                                  <p:childTnLst>
                                    <p:animEffect transition="out" filter="fade">
                                      <p:cBhvr>
                                        <p:cTn id="28" dur="2000" tmFilter="0, 0; .2, .5; .8, .5; 1, 0"/>
                                        <p:tgtEl>
                                          <p:spTgt spid="7">
                                            <p:txEl>
                                              <p:pRg st="1" end="1"/>
                                            </p:txEl>
                                          </p:spTgt>
                                        </p:tgtEl>
                                      </p:cBhvr>
                                    </p:animEffect>
                                    <p:animScale>
                                      <p:cBhvr>
                                        <p:cTn id="29" dur="1000" autoRev="1" fill="hold"/>
                                        <p:tgtEl>
                                          <p:spTgt spid="7">
                                            <p:txEl>
                                              <p:pRg st="1" end="1"/>
                                            </p:txEl>
                                          </p:spTgt>
                                        </p:tgtEl>
                                      </p:cBhvr>
                                      <p:by x="105000" y="105000"/>
                                    </p:animScale>
                                  </p:childTnLst>
                                </p:cTn>
                              </p:par>
                            </p:childTnLst>
                          </p:cTn>
                        </p:par>
                        <p:par>
                          <p:cTn id="30" fill="hold">
                            <p:stCondLst>
                              <p:cond delay="11500"/>
                            </p:stCondLst>
                            <p:childTnLst>
                              <p:par>
                                <p:cTn id="31" presetID="10" presetClass="entr" presetSubtype="0" fill="hold" grpId="1" nodeType="afterEffect">
                                  <p:stCondLst>
                                    <p:cond delay="0"/>
                                  </p:stCondLst>
                                  <p:iterate type="wd">
                                    <p:tmPct val="0"/>
                                  </p:iterate>
                                  <p:childTnLst>
                                    <p:set>
                                      <p:cBhvr>
                                        <p:cTn id="32" dur="1" fill="hold">
                                          <p:stCondLst>
                                            <p:cond delay="0"/>
                                          </p:stCondLst>
                                        </p:cTn>
                                        <p:tgtEl>
                                          <p:spTgt spid="20">
                                            <p:txEl>
                                              <p:pRg st="0" end="0"/>
                                            </p:txEl>
                                          </p:spTgt>
                                        </p:tgtEl>
                                        <p:attrNameLst>
                                          <p:attrName>style.visibility</p:attrName>
                                        </p:attrNameLst>
                                      </p:cBhvr>
                                      <p:to>
                                        <p:strVal val="visible"/>
                                      </p:to>
                                    </p:set>
                                    <p:animEffect transition="in" filter="fade">
                                      <p:cBhvr>
                                        <p:cTn id="33" dur="500"/>
                                        <p:tgtEl>
                                          <p:spTgt spid="20">
                                            <p:txEl>
                                              <p:pRg st="0" end="0"/>
                                            </p:txEl>
                                          </p:spTgt>
                                        </p:tgtEl>
                                      </p:cBhvr>
                                    </p:animEffect>
                                  </p:childTnLst>
                                </p:cTn>
                              </p:par>
                              <p:par>
                                <p:cTn id="34" presetID="10" presetClass="entr" presetSubtype="0" fill="hold" grpId="1" nodeType="withEffect">
                                  <p:stCondLst>
                                    <p:cond delay="0"/>
                                  </p:stCondLst>
                                  <p:iterate type="wd">
                                    <p:tmPct val="0"/>
                                  </p:iterate>
                                  <p:childTnLst>
                                    <p:set>
                                      <p:cBhvr>
                                        <p:cTn id="35" dur="1" fill="hold">
                                          <p:stCondLst>
                                            <p:cond delay="0"/>
                                          </p:stCondLst>
                                        </p:cTn>
                                        <p:tgtEl>
                                          <p:spTgt spid="20">
                                            <p:txEl>
                                              <p:pRg st="1" end="1"/>
                                            </p:txEl>
                                          </p:spTgt>
                                        </p:tgtEl>
                                        <p:attrNameLst>
                                          <p:attrName>style.visibility</p:attrName>
                                        </p:attrNameLst>
                                      </p:cBhvr>
                                      <p:to>
                                        <p:strVal val="visible"/>
                                      </p:to>
                                    </p:set>
                                    <p:animEffect transition="in" filter="fade">
                                      <p:cBhvr>
                                        <p:cTn id="36" dur="500"/>
                                        <p:tgtEl>
                                          <p:spTgt spid="20">
                                            <p:txEl>
                                              <p:pRg st="1" end="1"/>
                                            </p:txEl>
                                          </p:spTgt>
                                        </p:tgtEl>
                                      </p:cBhvr>
                                    </p:animEffect>
                                  </p:childTnLst>
                                </p:cTn>
                              </p:par>
                            </p:childTnLst>
                          </p:cTn>
                        </p:par>
                        <p:par>
                          <p:cTn id="37" fill="hold">
                            <p:stCondLst>
                              <p:cond delay="12000"/>
                            </p:stCondLst>
                            <p:childTnLst>
                              <p:par>
                                <p:cTn id="38" presetID="26" presetClass="emph" presetSubtype="0" fill="hold" grpId="0" nodeType="afterEffect">
                                  <p:stCondLst>
                                    <p:cond delay="1500"/>
                                  </p:stCondLst>
                                  <p:iterate type="wd">
                                    <p:tmPct val="10000"/>
                                  </p:iterate>
                                  <p:childTnLst>
                                    <p:animEffect transition="out" filter="fade">
                                      <p:cBhvr>
                                        <p:cTn id="39" dur="2000" tmFilter="0, 0; .2, .5; .8, .5; 1, 0"/>
                                        <p:tgtEl>
                                          <p:spTgt spid="20">
                                            <p:txEl>
                                              <p:pRg st="0" end="0"/>
                                            </p:txEl>
                                          </p:spTgt>
                                        </p:tgtEl>
                                      </p:cBhvr>
                                    </p:animEffect>
                                    <p:animScale>
                                      <p:cBhvr>
                                        <p:cTn id="40" dur="1000" autoRev="1" fill="hold"/>
                                        <p:tgtEl>
                                          <p:spTgt spid="20">
                                            <p:txEl>
                                              <p:pRg st="0" end="0"/>
                                            </p:txEl>
                                          </p:spTgt>
                                        </p:tgtEl>
                                      </p:cBhvr>
                                      <p:by x="105000" y="105000"/>
                                    </p:animScale>
                                  </p:childTnLst>
                                </p:cTn>
                              </p:par>
                            </p:childTnLst>
                          </p:cTn>
                        </p:par>
                        <p:par>
                          <p:cTn id="41" fill="hold">
                            <p:stCondLst>
                              <p:cond delay="16100"/>
                            </p:stCondLst>
                            <p:childTnLst>
                              <p:par>
                                <p:cTn id="42" presetID="26" presetClass="emph" presetSubtype="0" fill="hold" grpId="0" nodeType="afterEffect">
                                  <p:stCondLst>
                                    <p:cond delay="3000"/>
                                  </p:stCondLst>
                                  <p:iterate type="wd">
                                    <p:tmPct val="10000"/>
                                  </p:iterate>
                                  <p:childTnLst>
                                    <p:animEffect transition="out" filter="fade">
                                      <p:cBhvr>
                                        <p:cTn id="43" dur="2000" tmFilter="0, 0; .2, .5; .8, .5; 1, 0"/>
                                        <p:tgtEl>
                                          <p:spTgt spid="20">
                                            <p:txEl>
                                              <p:pRg st="1" end="1"/>
                                            </p:txEl>
                                          </p:spTgt>
                                        </p:tgtEl>
                                      </p:cBhvr>
                                    </p:animEffect>
                                    <p:animScale>
                                      <p:cBhvr>
                                        <p:cTn id="44" dur="1000" autoRev="1" fill="hold"/>
                                        <p:tgtEl>
                                          <p:spTgt spid="20">
                                            <p:txEl>
                                              <p:pRg st="1" end="1"/>
                                            </p:txEl>
                                          </p:spTgt>
                                        </p:tgtEl>
                                      </p:cBhvr>
                                      <p:by x="105000" y="105000"/>
                                    </p:animScale>
                                  </p:childTnLst>
                                </p:cTn>
                              </p:par>
                            </p:childTnLst>
                          </p:cTn>
                        </p:par>
                        <p:par>
                          <p:cTn id="45" fill="hold">
                            <p:stCondLst>
                              <p:cond delay="21900"/>
                            </p:stCondLst>
                            <p:childTnLst>
                              <p:par>
                                <p:cTn id="46" presetID="10" presetClass="entr" presetSubtype="0" fill="hold" grpId="1" nodeType="afterEffect">
                                  <p:stCondLst>
                                    <p:cond delay="0"/>
                                  </p:stCondLst>
                                  <p:iterate type="wd">
                                    <p:tmPct val="0"/>
                                  </p:iterate>
                                  <p:childTnLst>
                                    <p:set>
                                      <p:cBhvr>
                                        <p:cTn id="47" dur="1" fill="hold">
                                          <p:stCondLst>
                                            <p:cond delay="0"/>
                                          </p:stCondLst>
                                        </p:cTn>
                                        <p:tgtEl>
                                          <p:spTgt spid="19">
                                            <p:txEl>
                                              <p:pRg st="0" end="0"/>
                                            </p:txEl>
                                          </p:spTgt>
                                        </p:tgtEl>
                                        <p:attrNameLst>
                                          <p:attrName>style.visibility</p:attrName>
                                        </p:attrNameLst>
                                      </p:cBhvr>
                                      <p:to>
                                        <p:strVal val="visible"/>
                                      </p:to>
                                    </p:set>
                                    <p:animEffect transition="in" filter="fade">
                                      <p:cBhvr>
                                        <p:cTn id="48" dur="500"/>
                                        <p:tgtEl>
                                          <p:spTgt spid="19">
                                            <p:txEl>
                                              <p:pRg st="0" end="0"/>
                                            </p:txEl>
                                          </p:spTgt>
                                        </p:tgtEl>
                                      </p:cBhvr>
                                    </p:animEffect>
                                  </p:childTnLst>
                                </p:cTn>
                              </p:par>
                              <p:par>
                                <p:cTn id="49" presetID="10" presetClass="entr" presetSubtype="0" fill="hold" grpId="1" nodeType="withEffect">
                                  <p:stCondLst>
                                    <p:cond delay="0"/>
                                  </p:stCondLst>
                                  <p:iterate type="wd">
                                    <p:tmPct val="0"/>
                                  </p:iterate>
                                  <p:childTnLst>
                                    <p:set>
                                      <p:cBhvr>
                                        <p:cTn id="50" dur="1" fill="hold">
                                          <p:stCondLst>
                                            <p:cond delay="0"/>
                                          </p:stCondLst>
                                        </p:cTn>
                                        <p:tgtEl>
                                          <p:spTgt spid="19">
                                            <p:txEl>
                                              <p:pRg st="1" end="1"/>
                                            </p:txEl>
                                          </p:spTgt>
                                        </p:tgtEl>
                                        <p:attrNameLst>
                                          <p:attrName>style.visibility</p:attrName>
                                        </p:attrNameLst>
                                      </p:cBhvr>
                                      <p:to>
                                        <p:strVal val="visible"/>
                                      </p:to>
                                    </p:set>
                                    <p:animEffect transition="in" filter="fade">
                                      <p:cBhvr>
                                        <p:cTn id="51" dur="500"/>
                                        <p:tgtEl>
                                          <p:spTgt spid="19">
                                            <p:txEl>
                                              <p:pRg st="1" end="1"/>
                                            </p:txEl>
                                          </p:spTgt>
                                        </p:tgtEl>
                                      </p:cBhvr>
                                    </p:animEffect>
                                  </p:childTnLst>
                                </p:cTn>
                              </p:par>
                            </p:childTnLst>
                          </p:cTn>
                        </p:par>
                        <p:par>
                          <p:cTn id="52" fill="hold">
                            <p:stCondLst>
                              <p:cond delay="22400"/>
                            </p:stCondLst>
                            <p:childTnLst>
                              <p:par>
                                <p:cTn id="53" presetID="26" presetClass="emph" presetSubtype="0" fill="hold" grpId="0" nodeType="afterEffect">
                                  <p:stCondLst>
                                    <p:cond delay="0"/>
                                  </p:stCondLst>
                                  <p:iterate type="wd">
                                    <p:tmPct val="10000"/>
                                  </p:iterate>
                                  <p:childTnLst>
                                    <p:animEffect transition="out" filter="fade">
                                      <p:cBhvr>
                                        <p:cTn id="54" dur="2000" tmFilter="0, 0; .2, .5; .8, .5; 1, 0"/>
                                        <p:tgtEl>
                                          <p:spTgt spid="19">
                                            <p:txEl>
                                              <p:pRg st="0" end="0"/>
                                            </p:txEl>
                                          </p:spTgt>
                                        </p:tgtEl>
                                      </p:cBhvr>
                                    </p:animEffect>
                                    <p:animScale>
                                      <p:cBhvr>
                                        <p:cTn id="55" dur="1000" autoRev="1" fill="hold"/>
                                        <p:tgtEl>
                                          <p:spTgt spid="19">
                                            <p:txEl>
                                              <p:pRg st="0" end="0"/>
                                            </p:txEl>
                                          </p:spTgt>
                                        </p:tgtEl>
                                      </p:cBhvr>
                                      <p:by x="105000" y="105000"/>
                                    </p:animScale>
                                  </p:childTnLst>
                                </p:cTn>
                              </p:par>
                            </p:childTnLst>
                          </p:cTn>
                        </p:par>
                        <p:par>
                          <p:cTn id="56" fill="hold">
                            <p:stCondLst>
                              <p:cond delay="24800"/>
                            </p:stCondLst>
                            <p:childTnLst>
                              <p:par>
                                <p:cTn id="57" presetID="26" presetClass="emph" presetSubtype="0" fill="hold" grpId="0" nodeType="afterEffect">
                                  <p:stCondLst>
                                    <p:cond delay="0"/>
                                  </p:stCondLst>
                                  <p:iterate type="wd">
                                    <p:tmPct val="10000"/>
                                  </p:iterate>
                                  <p:childTnLst>
                                    <p:animEffect transition="out" filter="fade">
                                      <p:cBhvr>
                                        <p:cTn id="58" dur="2000" tmFilter="0, 0; .2, .5; .8, .5; 1, 0"/>
                                        <p:tgtEl>
                                          <p:spTgt spid="19">
                                            <p:txEl>
                                              <p:pRg st="1" end="1"/>
                                            </p:txEl>
                                          </p:spTgt>
                                        </p:tgtEl>
                                      </p:cBhvr>
                                    </p:animEffect>
                                    <p:animScale>
                                      <p:cBhvr>
                                        <p:cTn id="59" dur="1000" autoRev="1" fill="hold"/>
                                        <p:tgtEl>
                                          <p:spTgt spid="19">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6" grpId="0"/>
      <p:bldP spid="7" grpId="0" build="p" advAuto="1500"/>
      <p:bldP spid="7" grpId="1" build="allAtOnce"/>
      <p:bldP spid="19" grpId="0" build="p" advAuto="1500"/>
      <p:bldP spid="19" grpId="1" build="allAtOnce"/>
      <p:bldP spid="20" grpId="0" build="p" advAuto="1500"/>
      <p:bldP spid="20" grpId="1"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3" name="Text Box 13"/>
          <p:cNvSpPr txBox="1">
            <a:spLocks noChangeArrowheads="1"/>
          </p:cNvSpPr>
          <p:nvPr/>
        </p:nvSpPr>
        <p:spPr bwMode="auto">
          <a:xfrm>
            <a:off x="4533595" y="528638"/>
            <a:ext cx="4610405" cy="1077218"/>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eaLnBrk="1" hangingPunct="1"/>
            <a:r>
              <a:rPr lang="fr-FR" altLang="fr-FR" sz="3200" dirty="0">
                <a:solidFill>
                  <a:srgbClr val="0070C0"/>
                </a:solidFill>
                <a:cs typeface="Times New Roman" pitchFamily="18" charset="0"/>
              </a:rPr>
              <a:t>Les # des thèmes</a:t>
            </a:r>
          </a:p>
          <a:p>
            <a:pPr eaLnBrk="1" hangingPunct="1"/>
            <a:r>
              <a:rPr lang="fr-FR" altLang="fr-FR" sz="3200" dirty="0">
                <a:solidFill>
                  <a:srgbClr val="0070C0"/>
                </a:solidFill>
                <a:cs typeface="Times New Roman" pitchFamily="18" charset="0"/>
              </a:rPr>
              <a:t>OI - OE</a:t>
            </a:r>
          </a:p>
        </p:txBody>
      </p:sp>
      <p:sp>
        <p:nvSpPr>
          <p:cNvPr id="40975" name="Rectangle 15"/>
          <p:cNvSpPr>
            <a:spLocks noChangeArrowheads="1"/>
          </p:cNvSpPr>
          <p:nvPr/>
        </p:nvSpPr>
        <p:spPr bwMode="auto">
          <a:xfrm>
            <a:off x="3419475" y="52388"/>
            <a:ext cx="57245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0" tIns="0" rIns="144000" bIns="0"/>
          <a:lstStyle>
            <a:lvl1pPr marL="342900" indent="-342900" algn="l">
              <a:defRPr>
                <a:solidFill>
                  <a:schemeClr val="tx1"/>
                </a:solidFill>
                <a:latin typeface="Arial" charset="0"/>
              </a:defRPr>
            </a:lvl1pPr>
            <a:lvl2pPr marL="742950" indent="-285750" algn="l">
              <a:defRPr>
                <a:solidFill>
                  <a:schemeClr val="tx1"/>
                </a:solidFill>
                <a:latin typeface="Arial" charset="0"/>
              </a:defRPr>
            </a:lvl2pPr>
            <a:lvl3pPr marL="1143000" indent="-228600" algn="l">
              <a:defRPr>
                <a:solidFill>
                  <a:schemeClr val="tx1"/>
                </a:solidFill>
                <a:latin typeface="Arial" charset="0"/>
              </a:defRPr>
            </a:lvl3pPr>
            <a:lvl4pPr marL="1600200" indent="-228600" algn="l">
              <a:defRPr>
                <a:solidFill>
                  <a:schemeClr val="tx1"/>
                </a:solidFill>
                <a:latin typeface="Arial" charset="0"/>
              </a:defRPr>
            </a:lvl4pPr>
            <a:lvl5pPr marL="2057400" indent="-228600" algn="l">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0" hangingPunct="0">
              <a:spcBef>
                <a:spcPct val="20000"/>
              </a:spcBef>
              <a:buClr>
                <a:schemeClr val="hlink"/>
              </a:buClr>
              <a:buSzPct val="50000"/>
              <a:buFont typeface="Monotype Sorts" pitchFamily="2" charset="2"/>
              <a:buNone/>
              <a:defRPr/>
            </a:pPr>
            <a:r>
              <a:rPr kumimoji="1" lang="fr-FR" altLang="fr-FR" sz="2800" b="0" dirty="0" smtClean="0">
                <a:solidFill>
                  <a:schemeClr val="bg1">
                    <a:lumMod val="50000"/>
                  </a:schemeClr>
                </a:solidFill>
              </a:rPr>
              <a:t>Séquence 2 : U52 fictif</a:t>
            </a:r>
          </a:p>
        </p:txBody>
      </p:sp>
      <p:sp>
        <p:nvSpPr>
          <p:cNvPr id="51" name="Text Box 13"/>
          <p:cNvSpPr txBox="1">
            <a:spLocks noChangeArrowheads="1"/>
          </p:cNvSpPr>
          <p:nvPr/>
        </p:nvSpPr>
        <p:spPr bwMode="auto">
          <a:xfrm>
            <a:off x="1392315" y="2545685"/>
            <a:ext cx="7759700" cy="64633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algn="l" eaLnBrk="1" hangingPunct="1">
              <a:spcBef>
                <a:spcPts val="600"/>
              </a:spcBef>
              <a:tabLst>
                <a:tab pos="901700" algn="l"/>
              </a:tabLst>
            </a:pPr>
            <a:r>
              <a:rPr lang="fr-FR" altLang="fr-FR" sz="3600" dirty="0" smtClean="0">
                <a:cs typeface="Times New Roman" pitchFamily="18" charset="0"/>
                <a:sym typeface="Wingdings"/>
              </a:rPr>
              <a:t>IMPORTANT </a:t>
            </a:r>
          </a:p>
        </p:txBody>
      </p:sp>
      <p:sp>
        <p:nvSpPr>
          <p:cNvPr id="6" name="ZoneTexte 5"/>
          <p:cNvSpPr txBox="1"/>
          <p:nvPr/>
        </p:nvSpPr>
        <p:spPr>
          <a:xfrm>
            <a:off x="1588" y="2008188"/>
            <a:ext cx="1382712" cy="830262"/>
          </a:xfrm>
          <a:prstGeom prst="rect">
            <a:avLst/>
          </a:prstGeom>
          <a:noFill/>
        </p:spPr>
        <p:txBody>
          <a:bodyPr wrap="square">
            <a:spAutoFit/>
          </a:bodyPr>
          <a:lstStyle/>
          <a:p>
            <a:pPr>
              <a:defRPr/>
            </a:pPr>
            <a:fld id="{B1D5369B-F457-4026-B489-74DB33124BE2}" type="slidenum">
              <a:rPr lang="fr-FR" sz="4800">
                <a:solidFill>
                  <a:schemeClr val="bg1">
                    <a:lumMod val="65000"/>
                  </a:schemeClr>
                </a:solidFill>
              </a:rPr>
              <a:pPr>
                <a:defRPr/>
              </a:pPr>
              <a:t>9</a:t>
            </a:fld>
            <a:endParaRPr lang="fr-FR" sz="4800" dirty="0">
              <a:solidFill>
                <a:schemeClr val="bg1">
                  <a:lumMod val="65000"/>
                </a:schemeClr>
              </a:solidFill>
            </a:endParaRPr>
          </a:p>
        </p:txBody>
      </p:sp>
      <p:sp>
        <p:nvSpPr>
          <p:cNvPr id="7" name="Text Box 13"/>
          <p:cNvSpPr txBox="1">
            <a:spLocks noChangeArrowheads="1"/>
          </p:cNvSpPr>
          <p:nvPr/>
        </p:nvSpPr>
        <p:spPr bwMode="auto">
          <a:xfrm>
            <a:off x="1384300" y="3275380"/>
            <a:ext cx="7759700" cy="907941"/>
          </a:xfrm>
          <a:prstGeom prst="rect">
            <a:avLst/>
          </a:prstGeom>
          <a:noFill/>
          <a:ln>
            <a:noFill/>
          </a:ln>
          <a:effectLst/>
          <a:extLst>
            <a:ext uri="{909E8E84-426E-40DD-AFC4-6F175D3DCCD1}">
              <a14:hiddenFill xmlns:a14="http://schemas.microsoft.com/office/drawing/2010/main" xmlns="">
                <a:solidFill>
                  <a:srgbClr val="969696"/>
                </a:solidFill>
              </a14:hiddenFill>
            </a:ext>
            <a:ext uri="{91240B29-F687-4F45-9708-019B960494DF}">
              <a14:hiddenLine xmlns:a14="http://schemas.microsoft.com/office/drawing/2010/main" xmlns="" w="9525">
                <a:solidFill>
                  <a:schemeClr val="hlink"/>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eaLnBrk="0" hangingPunct="0">
              <a:tabLst>
                <a:tab pos="1081088" algn="l"/>
              </a:tabLst>
              <a:defRPr sz="8000" b="1">
                <a:solidFill>
                  <a:schemeClr val="tx1"/>
                </a:solidFill>
                <a:latin typeface="Arial" charset="0"/>
              </a:defRPr>
            </a:lvl1pPr>
            <a:lvl2pPr marL="742950" indent="-285750" eaLnBrk="0" hangingPunct="0">
              <a:tabLst>
                <a:tab pos="1081088" algn="l"/>
              </a:tabLst>
              <a:defRPr sz="8000" b="1">
                <a:solidFill>
                  <a:schemeClr val="tx1"/>
                </a:solidFill>
                <a:latin typeface="Arial" charset="0"/>
              </a:defRPr>
            </a:lvl2pPr>
            <a:lvl3pPr marL="1143000" indent="-228600" eaLnBrk="0" hangingPunct="0">
              <a:tabLst>
                <a:tab pos="1081088" algn="l"/>
              </a:tabLst>
              <a:defRPr sz="8000" b="1">
                <a:solidFill>
                  <a:schemeClr val="tx1"/>
                </a:solidFill>
                <a:latin typeface="Arial" charset="0"/>
              </a:defRPr>
            </a:lvl3pPr>
            <a:lvl4pPr marL="1600200" indent="-228600" eaLnBrk="0" hangingPunct="0">
              <a:tabLst>
                <a:tab pos="1081088" algn="l"/>
              </a:tabLst>
              <a:defRPr sz="8000" b="1">
                <a:solidFill>
                  <a:schemeClr val="tx1"/>
                </a:solidFill>
                <a:latin typeface="Arial" charset="0"/>
              </a:defRPr>
            </a:lvl4pPr>
            <a:lvl5pPr marL="2057400" indent="-228600" eaLnBrk="0" hangingPunct="0">
              <a:tabLst>
                <a:tab pos="1081088" algn="l"/>
              </a:tabLst>
              <a:defRPr sz="8000" b="1">
                <a:solidFill>
                  <a:schemeClr val="tx1"/>
                </a:solidFill>
                <a:latin typeface="Arial" charset="0"/>
              </a:defRPr>
            </a:lvl5pPr>
            <a:lvl6pPr marL="2514600" indent="-228600" algn="ctr" eaLnBrk="0" fontAlgn="base" hangingPunct="0">
              <a:spcBef>
                <a:spcPct val="0"/>
              </a:spcBef>
              <a:spcAft>
                <a:spcPct val="0"/>
              </a:spcAft>
              <a:tabLst>
                <a:tab pos="1081088" algn="l"/>
              </a:tabLst>
              <a:defRPr sz="8000" b="1">
                <a:solidFill>
                  <a:schemeClr val="tx1"/>
                </a:solidFill>
                <a:latin typeface="Arial" charset="0"/>
              </a:defRPr>
            </a:lvl6pPr>
            <a:lvl7pPr marL="2971800" indent="-228600" algn="ctr" eaLnBrk="0" fontAlgn="base" hangingPunct="0">
              <a:spcBef>
                <a:spcPct val="0"/>
              </a:spcBef>
              <a:spcAft>
                <a:spcPct val="0"/>
              </a:spcAft>
              <a:tabLst>
                <a:tab pos="1081088" algn="l"/>
              </a:tabLst>
              <a:defRPr sz="8000" b="1">
                <a:solidFill>
                  <a:schemeClr val="tx1"/>
                </a:solidFill>
                <a:latin typeface="Arial" charset="0"/>
              </a:defRPr>
            </a:lvl7pPr>
            <a:lvl8pPr marL="3429000" indent="-228600" algn="ctr" eaLnBrk="0" fontAlgn="base" hangingPunct="0">
              <a:spcBef>
                <a:spcPct val="0"/>
              </a:spcBef>
              <a:spcAft>
                <a:spcPct val="0"/>
              </a:spcAft>
              <a:tabLst>
                <a:tab pos="1081088" algn="l"/>
              </a:tabLst>
              <a:defRPr sz="8000" b="1">
                <a:solidFill>
                  <a:schemeClr val="tx1"/>
                </a:solidFill>
                <a:latin typeface="Arial" charset="0"/>
              </a:defRPr>
            </a:lvl8pPr>
            <a:lvl9pPr marL="3886200" indent="-228600" algn="ctr" eaLnBrk="0" fontAlgn="base" hangingPunct="0">
              <a:spcBef>
                <a:spcPct val="0"/>
              </a:spcBef>
              <a:spcAft>
                <a:spcPct val="0"/>
              </a:spcAft>
              <a:tabLst>
                <a:tab pos="1081088" algn="l"/>
              </a:tabLst>
              <a:defRPr sz="8000" b="1">
                <a:solidFill>
                  <a:schemeClr val="tx1"/>
                </a:solidFill>
                <a:latin typeface="Arial" charset="0"/>
              </a:defRPr>
            </a:lvl9pPr>
          </a:lstStyle>
          <a:p>
            <a:pPr marL="342900" indent="-342900" algn="l" eaLnBrk="1" hangingPunct="1">
              <a:spcBef>
                <a:spcPts val="1200"/>
              </a:spcBef>
              <a:buFont typeface="Wingdings" pitchFamily="2" charset="2"/>
              <a:buChar char="°"/>
              <a:tabLst>
                <a:tab pos="1701800" algn="l"/>
              </a:tabLst>
            </a:pPr>
            <a:r>
              <a:rPr lang="fr-FR" altLang="fr-FR" sz="2400" dirty="0" smtClean="0">
                <a:cs typeface="Times New Roman" pitchFamily="18" charset="0"/>
                <a:sym typeface="Wingdings"/>
              </a:rPr>
              <a:t>Une progression dans chaque partie</a:t>
            </a:r>
          </a:p>
          <a:p>
            <a:pPr algn="l" eaLnBrk="1" hangingPunct="1">
              <a:spcBef>
                <a:spcPts val="600"/>
              </a:spcBef>
              <a:tabLst>
                <a:tab pos="901700" algn="l"/>
              </a:tabLst>
            </a:pPr>
            <a:r>
              <a:rPr lang="fr-FR" altLang="fr-FR" sz="2400" dirty="0" smtClean="0">
                <a:cs typeface="Times New Roman" pitchFamily="18" charset="0"/>
                <a:sym typeface="Wingdings"/>
              </a:rPr>
              <a:t>	</a:t>
            </a:r>
            <a:r>
              <a:rPr lang="fr-FR" altLang="fr-FR" sz="2000" b="0" dirty="0" smtClean="0">
                <a:cs typeface="Times New Roman" pitchFamily="18" charset="0"/>
                <a:sym typeface="Wingdings"/>
              </a:rPr>
              <a:t>Du global vers le particulier</a:t>
            </a:r>
          </a:p>
        </p:txBody>
      </p:sp>
      <p:sp>
        <p:nvSpPr>
          <p:cNvPr id="8" name="ZoneTexte 7"/>
          <p:cNvSpPr txBox="1"/>
          <p:nvPr/>
        </p:nvSpPr>
        <p:spPr>
          <a:xfrm>
            <a:off x="4561924"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Ent</a:t>
            </a:r>
            <a:endParaRPr lang="fr-FR" sz="2000" b="0" dirty="0"/>
          </a:p>
        </p:txBody>
      </p:sp>
      <p:sp>
        <p:nvSpPr>
          <p:cNvPr id="9" name="ZoneTexte 8"/>
          <p:cNvSpPr txBox="1"/>
          <p:nvPr/>
        </p:nvSpPr>
        <p:spPr>
          <a:xfrm>
            <a:off x="5326297"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OI1</a:t>
            </a:r>
            <a:endParaRPr lang="fr-FR" sz="2000" b="0" dirty="0"/>
          </a:p>
        </p:txBody>
      </p:sp>
      <p:sp>
        <p:nvSpPr>
          <p:cNvPr id="10" name="ZoneTexte 9"/>
          <p:cNvSpPr txBox="1"/>
          <p:nvPr/>
        </p:nvSpPr>
        <p:spPr>
          <a:xfrm>
            <a:off x="609067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OI2</a:t>
            </a:r>
            <a:endParaRPr lang="fr-FR" sz="2000" b="0" dirty="0"/>
          </a:p>
        </p:txBody>
      </p:sp>
      <p:sp>
        <p:nvSpPr>
          <p:cNvPr id="11" name="ZoneTexte 10"/>
          <p:cNvSpPr txBox="1"/>
          <p:nvPr/>
        </p:nvSpPr>
        <p:spPr>
          <a:xfrm>
            <a:off x="6855043"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OE1</a:t>
            </a:r>
            <a:endParaRPr lang="fr-FR" sz="2000" b="0" dirty="0"/>
          </a:p>
        </p:txBody>
      </p:sp>
      <p:sp>
        <p:nvSpPr>
          <p:cNvPr id="12" name="ZoneTexte 11"/>
          <p:cNvSpPr txBox="1"/>
          <p:nvPr/>
        </p:nvSpPr>
        <p:spPr>
          <a:xfrm>
            <a:off x="7619416"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smtClean="0"/>
              <a:t>OE2</a:t>
            </a:r>
            <a:endParaRPr lang="fr-FR" sz="2000" b="0" dirty="0"/>
          </a:p>
        </p:txBody>
      </p:sp>
      <p:sp>
        <p:nvSpPr>
          <p:cNvPr id="13" name="ZoneTexte 12"/>
          <p:cNvSpPr txBox="1"/>
          <p:nvPr/>
        </p:nvSpPr>
        <p:spPr>
          <a:xfrm>
            <a:off x="8383790" y="1838335"/>
            <a:ext cx="720000" cy="400110"/>
          </a:xfrm>
          <a:prstGeom prst="rect">
            <a:avLst/>
          </a:prstGeom>
          <a:solidFill>
            <a:schemeClr val="accent5"/>
          </a:solidFill>
          <a:ln w="28575">
            <a:solidFill>
              <a:schemeClr val="bg1"/>
            </a:solidFill>
          </a:ln>
        </p:spPr>
        <p:txBody>
          <a:bodyPr wrap="square" rtlCol="0">
            <a:spAutoFit/>
          </a:bodyPr>
          <a:lstStyle/>
          <a:p>
            <a:r>
              <a:rPr lang="fr-FR" sz="2000" b="0" dirty="0" err="1" smtClean="0"/>
              <a:t>Act</a:t>
            </a:r>
            <a:endParaRPr lang="fr-FR" sz="2000" b="0" dirty="0"/>
          </a:p>
        </p:txBody>
      </p:sp>
      <p:sp>
        <p:nvSpPr>
          <p:cNvPr id="14" name="ZoneTexte 13"/>
          <p:cNvSpPr txBox="1"/>
          <p:nvPr/>
        </p:nvSpPr>
        <p:spPr>
          <a:xfrm>
            <a:off x="4561924" y="1815990"/>
            <a:ext cx="720000" cy="432000"/>
          </a:xfrm>
          <a:prstGeom prst="rect">
            <a:avLst/>
          </a:prstGeom>
          <a:solidFill>
            <a:schemeClr val="bg1">
              <a:lumMod val="95000"/>
            </a:schemeClr>
          </a:solidFill>
          <a:ln w="28575">
            <a:solidFill>
              <a:schemeClr val="bg1"/>
            </a:solidFill>
          </a:ln>
        </p:spPr>
        <p:txBody>
          <a:bodyPr wrap="square" tIns="36000" bIns="36000" rtlCol="0">
            <a:spAutoFit/>
          </a:bodyPr>
          <a:lstStyle/>
          <a:p>
            <a:r>
              <a:rPr lang="fr-FR" sz="2000" dirty="0" err="1" smtClean="0">
                <a:solidFill>
                  <a:schemeClr val="bg1"/>
                </a:solidFill>
              </a:rPr>
              <a:t>Ent</a:t>
            </a:r>
            <a:endParaRPr lang="fr-FR" sz="2000" dirty="0">
              <a:solidFill>
                <a:schemeClr val="bg1"/>
              </a:solidFill>
            </a:endParaRPr>
          </a:p>
        </p:txBody>
      </p:sp>
      <p:sp>
        <p:nvSpPr>
          <p:cNvPr id="15" name="ZoneTexte 14"/>
          <p:cNvSpPr txBox="1"/>
          <p:nvPr/>
        </p:nvSpPr>
        <p:spPr>
          <a:xfrm>
            <a:off x="5326039"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OI1</a:t>
            </a:r>
            <a:endParaRPr lang="fr-FR" sz="2000" dirty="0">
              <a:solidFill>
                <a:schemeClr val="bg1"/>
              </a:solidFill>
            </a:endParaRPr>
          </a:p>
        </p:txBody>
      </p:sp>
      <p:sp>
        <p:nvSpPr>
          <p:cNvPr id="16" name="ZoneTexte 15"/>
          <p:cNvSpPr txBox="1"/>
          <p:nvPr/>
        </p:nvSpPr>
        <p:spPr>
          <a:xfrm>
            <a:off x="6090412"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OI2</a:t>
            </a:r>
            <a:endParaRPr lang="fr-FR" sz="2000" dirty="0">
              <a:solidFill>
                <a:schemeClr val="bg1"/>
              </a:solidFill>
            </a:endParaRPr>
          </a:p>
        </p:txBody>
      </p:sp>
      <p:sp>
        <p:nvSpPr>
          <p:cNvPr id="17" name="ZoneTexte 16"/>
          <p:cNvSpPr txBox="1"/>
          <p:nvPr/>
        </p:nvSpPr>
        <p:spPr>
          <a:xfrm>
            <a:off x="6854785"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OE1</a:t>
            </a:r>
            <a:endParaRPr lang="fr-FR" sz="2000" dirty="0">
              <a:solidFill>
                <a:schemeClr val="bg1"/>
              </a:solidFill>
            </a:endParaRPr>
          </a:p>
        </p:txBody>
      </p:sp>
      <p:sp>
        <p:nvSpPr>
          <p:cNvPr id="18" name="ZoneTexte 17"/>
          <p:cNvSpPr txBox="1"/>
          <p:nvPr/>
        </p:nvSpPr>
        <p:spPr>
          <a:xfrm>
            <a:off x="7619158" y="1815990"/>
            <a:ext cx="720000" cy="432000"/>
          </a:xfrm>
          <a:prstGeom prst="rect">
            <a:avLst/>
          </a:prstGeom>
          <a:solidFill>
            <a:schemeClr val="accent2">
              <a:lumMod val="60000"/>
              <a:lumOff val="40000"/>
            </a:schemeClr>
          </a:solidFill>
          <a:ln w="28575">
            <a:solidFill>
              <a:schemeClr val="bg1"/>
            </a:solidFill>
          </a:ln>
        </p:spPr>
        <p:txBody>
          <a:bodyPr wrap="square" tIns="36000" bIns="36000" rtlCol="0">
            <a:spAutoFit/>
          </a:bodyPr>
          <a:lstStyle/>
          <a:p>
            <a:r>
              <a:rPr lang="fr-FR" sz="2000" dirty="0" smtClean="0">
                <a:solidFill>
                  <a:schemeClr val="bg1"/>
                </a:solidFill>
              </a:rPr>
              <a:t>OE2</a:t>
            </a:r>
            <a:endParaRPr lang="fr-FR" sz="2000" dirty="0">
              <a:solidFill>
                <a:schemeClr val="bg1"/>
              </a:solidFill>
            </a:endParaRPr>
          </a:p>
        </p:txBody>
      </p:sp>
      <p:sp>
        <p:nvSpPr>
          <p:cNvPr id="2" name="Triangle isocèle 1"/>
          <p:cNvSpPr/>
          <p:nvPr/>
        </p:nvSpPr>
        <p:spPr bwMode="auto">
          <a:xfrm rot="5400000">
            <a:off x="4287835" y="2338621"/>
            <a:ext cx="1952629" cy="6668117"/>
          </a:xfrm>
          <a:prstGeom prst="triangle">
            <a:avLst/>
          </a:prstGeom>
          <a:gradFill>
            <a:gsLst>
              <a:gs pos="0">
                <a:schemeClr val="accent6">
                  <a:lumMod val="60000"/>
                  <a:lumOff val="40000"/>
                </a:schemeClr>
              </a:gs>
              <a:gs pos="50000">
                <a:schemeClr val="accent1">
                  <a:shade val="67500"/>
                  <a:satMod val="115000"/>
                </a:schemeClr>
              </a:gs>
              <a:gs pos="100000">
                <a:schemeClr val="bg1">
                  <a:lumMod val="95000"/>
                </a:schemeClr>
              </a:gs>
            </a:gsLst>
            <a:lin ang="5400000" scaled="0"/>
          </a:gradFill>
          <a:ln w="9525" cap="flat" cmpd="sng" algn="ctr">
            <a:solidFill>
              <a:schemeClr val="bg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8000" b="1" i="0" u="none" strike="noStrike" cap="none" normalizeH="0" baseline="0" smtClean="0">
              <a:ln>
                <a:noFill/>
              </a:ln>
              <a:solidFill>
                <a:schemeClr val="tx1"/>
              </a:solidFill>
              <a:effectLst/>
              <a:latin typeface="Arial" charset="0"/>
            </a:endParaRPr>
          </a:p>
        </p:txBody>
      </p:sp>
      <p:sp>
        <p:nvSpPr>
          <p:cNvPr id="20" name="ZoneTexte 19"/>
          <p:cNvSpPr txBox="1"/>
          <p:nvPr/>
        </p:nvSpPr>
        <p:spPr>
          <a:xfrm>
            <a:off x="2114080" y="4363701"/>
            <a:ext cx="1689820" cy="1077218"/>
          </a:xfrm>
          <a:prstGeom prst="wedgeRectCallout">
            <a:avLst>
              <a:gd name="adj1" fmla="val -52880"/>
              <a:gd name="adj2" fmla="val 86789"/>
            </a:avLst>
          </a:prstGeom>
          <a:solidFill>
            <a:schemeClr val="bg1">
              <a:lumMod val="85000"/>
            </a:schemeClr>
          </a:solidFill>
          <a:ln w="28575">
            <a:solidFill>
              <a:schemeClr val="bg1"/>
            </a:solidFill>
          </a:ln>
        </p:spPr>
        <p:txBody>
          <a:bodyPr wrap="square" rtlCol="0">
            <a:spAutoFit/>
          </a:bodyPr>
          <a:lstStyle/>
          <a:p>
            <a:r>
              <a:rPr lang="fr-FR" sz="1600" b="0" dirty="0" smtClean="0"/>
              <a:t>Concepts</a:t>
            </a:r>
          </a:p>
          <a:p>
            <a:r>
              <a:rPr lang="fr-FR" sz="1600" b="0" dirty="0" smtClean="0"/>
              <a:t>Cadres</a:t>
            </a:r>
          </a:p>
          <a:p>
            <a:r>
              <a:rPr lang="fr-FR" sz="1600" b="0" dirty="0" smtClean="0"/>
              <a:t>Normes</a:t>
            </a:r>
          </a:p>
          <a:p>
            <a:r>
              <a:rPr lang="fr-FR" sz="1600" b="0" dirty="0" smtClean="0"/>
              <a:t>Grands chiffres</a:t>
            </a:r>
            <a:endParaRPr lang="fr-FR" sz="1600" b="0" dirty="0"/>
          </a:p>
        </p:txBody>
      </p:sp>
      <p:sp>
        <p:nvSpPr>
          <p:cNvPr id="21" name="ZoneTexte 20"/>
          <p:cNvSpPr txBox="1"/>
          <p:nvPr/>
        </p:nvSpPr>
        <p:spPr>
          <a:xfrm>
            <a:off x="4187950" y="4363700"/>
            <a:ext cx="2059684" cy="830997"/>
          </a:xfrm>
          <a:prstGeom prst="wedgeRectCallout">
            <a:avLst>
              <a:gd name="adj1" fmla="val 4689"/>
              <a:gd name="adj2" fmla="val 91374"/>
            </a:avLst>
          </a:prstGeom>
          <a:solidFill>
            <a:schemeClr val="accent2">
              <a:lumMod val="20000"/>
              <a:lumOff val="80000"/>
            </a:schemeClr>
          </a:solidFill>
          <a:ln w="28575">
            <a:solidFill>
              <a:schemeClr val="bg1"/>
            </a:solidFill>
          </a:ln>
        </p:spPr>
        <p:txBody>
          <a:bodyPr wrap="square" rtlCol="0">
            <a:spAutoFit/>
          </a:bodyPr>
          <a:lstStyle/>
          <a:p>
            <a:r>
              <a:rPr lang="fr-FR" sz="1600" b="0" dirty="0" smtClean="0"/>
              <a:t>Processus</a:t>
            </a:r>
          </a:p>
          <a:p>
            <a:r>
              <a:rPr lang="fr-FR" sz="1600" b="0" dirty="0" smtClean="0"/>
              <a:t>Procédures</a:t>
            </a:r>
          </a:p>
          <a:p>
            <a:r>
              <a:rPr lang="fr-FR" sz="1600" b="0" dirty="0" smtClean="0"/>
              <a:t>Méthodes précises</a:t>
            </a:r>
            <a:endParaRPr lang="fr-FR" sz="1600" b="0" dirty="0"/>
          </a:p>
        </p:txBody>
      </p:sp>
      <p:sp>
        <p:nvSpPr>
          <p:cNvPr id="22" name="ZoneTexte 21"/>
          <p:cNvSpPr txBox="1"/>
          <p:nvPr/>
        </p:nvSpPr>
        <p:spPr>
          <a:xfrm>
            <a:off x="6630541" y="4363699"/>
            <a:ext cx="1888488" cy="830997"/>
          </a:xfrm>
          <a:prstGeom prst="wedgeRectCallout">
            <a:avLst>
              <a:gd name="adj1" fmla="val 40492"/>
              <a:gd name="adj2" fmla="val 97487"/>
            </a:avLst>
          </a:prstGeom>
          <a:solidFill>
            <a:schemeClr val="accent6">
              <a:lumMod val="40000"/>
              <a:lumOff val="60000"/>
            </a:schemeClr>
          </a:solidFill>
          <a:ln w="28575">
            <a:solidFill>
              <a:schemeClr val="bg1"/>
            </a:solidFill>
          </a:ln>
        </p:spPr>
        <p:txBody>
          <a:bodyPr wrap="square" rtlCol="0">
            <a:spAutoFit/>
          </a:bodyPr>
          <a:lstStyle/>
          <a:p>
            <a:r>
              <a:rPr lang="fr-FR" sz="1600" b="0" dirty="0" smtClean="0"/>
              <a:t>Détails</a:t>
            </a:r>
          </a:p>
          <a:p>
            <a:r>
              <a:rPr lang="fr-FR" sz="1600" b="0" dirty="0" smtClean="0"/>
              <a:t>Documents précis </a:t>
            </a:r>
          </a:p>
          <a:p>
            <a:r>
              <a:rPr lang="fr-FR" sz="1600" b="0" dirty="0" smtClean="0"/>
              <a:t>Calculs indicateurs</a:t>
            </a:r>
          </a:p>
        </p:txBody>
      </p:sp>
      <p:sp>
        <p:nvSpPr>
          <p:cNvPr id="4" name="ZoneTexte 3"/>
          <p:cNvSpPr txBox="1"/>
          <p:nvPr/>
        </p:nvSpPr>
        <p:spPr>
          <a:xfrm rot="16200000">
            <a:off x="994482" y="5441846"/>
            <a:ext cx="1540740" cy="461665"/>
          </a:xfrm>
          <a:prstGeom prst="rect">
            <a:avLst/>
          </a:prstGeom>
          <a:noFill/>
        </p:spPr>
        <p:txBody>
          <a:bodyPr wrap="square" rtlCol="0">
            <a:spAutoFit/>
          </a:bodyPr>
          <a:lstStyle/>
          <a:p>
            <a:r>
              <a:rPr lang="fr-FR" sz="2400" dirty="0" smtClean="0">
                <a:solidFill>
                  <a:schemeClr val="bg1">
                    <a:lumMod val="50000"/>
                  </a:schemeClr>
                </a:solidFill>
              </a:rPr>
              <a:t>Globale</a:t>
            </a:r>
            <a:endParaRPr lang="fr-FR" sz="2400" dirty="0">
              <a:solidFill>
                <a:schemeClr val="bg1">
                  <a:lumMod val="50000"/>
                </a:schemeClr>
              </a:solidFill>
            </a:endParaRPr>
          </a:p>
        </p:txBody>
      </p:sp>
      <p:sp>
        <p:nvSpPr>
          <p:cNvPr id="24" name="ZoneTexte 23"/>
          <p:cNvSpPr txBox="1"/>
          <p:nvPr/>
        </p:nvSpPr>
        <p:spPr>
          <a:xfrm rot="16200000">
            <a:off x="7946007" y="5503402"/>
            <a:ext cx="1540742" cy="338554"/>
          </a:xfrm>
          <a:prstGeom prst="rect">
            <a:avLst/>
          </a:prstGeom>
          <a:noFill/>
        </p:spPr>
        <p:txBody>
          <a:bodyPr wrap="square" rtlCol="0">
            <a:spAutoFit/>
          </a:bodyPr>
          <a:lstStyle/>
          <a:p>
            <a:r>
              <a:rPr lang="fr-FR" sz="1600" dirty="0" smtClean="0">
                <a:solidFill>
                  <a:schemeClr val="accent6">
                    <a:lumMod val="75000"/>
                  </a:schemeClr>
                </a:solidFill>
              </a:rPr>
              <a:t>Particulier</a:t>
            </a:r>
            <a:endParaRPr lang="fr-FR" sz="1600" dirty="0">
              <a:solidFill>
                <a:schemeClr val="accent6">
                  <a:lumMod val="75000"/>
                </a:schemeClr>
              </a:solidFill>
            </a:endParaRPr>
          </a:p>
        </p:txBody>
      </p:sp>
    </p:spTree>
    <p:extLst>
      <p:ext uri="{BB962C8B-B14F-4D97-AF65-F5344CB8AC3E}">
        <p14:creationId xmlns:p14="http://schemas.microsoft.com/office/powerpoint/2010/main" xmlns="" val="2795020545"/>
      </p:ext>
    </p:extLst>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10" presetClass="entr" presetSubtype="0" fill="hold" grpId="1" nodeType="afterEffect">
                                  <p:stCondLst>
                                    <p:cond delay="1000"/>
                                  </p:stCondLst>
                                  <p:iterate type="wd">
                                    <p:tmPct val="0"/>
                                  </p:iterate>
                                  <p:childTnLst>
                                    <p:set>
                                      <p:cBhvr>
                                        <p:cTn id="12" dur="1" fill="hold">
                                          <p:stCondLst>
                                            <p:cond delay="0"/>
                                          </p:stCondLst>
                                        </p:cTn>
                                        <p:tgtEl>
                                          <p:spTgt spid="7">
                                            <p:txEl>
                                              <p:pRg st="0" end="0"/>
                                            </p:txEl>
                                          </p:spTgt>
                                        </p:tgtEl>
                                        <p:attrNameLst>
                                          <p:attrName>style.visibility</p:attrName>
                                        </p:attrNameLst>
                                      </p:cBhvr>
                                      <p:to>
                                        <p:strVal val="visible"/>
                                      </p:to>
                                    </p:set>
                                    <p:animEffect transition="in" filter="fade">
                                      <p:cBhvr>
                                        <p:cTn id="13" dur="1000"/>
                                        <p:tgtEl>
                                          <p:spTgt spid="7">
                                            <p:txEl>
                                              <p:pRg st="0" end="0"/>
                                            </p:txEl>
                                          </p:spTgt>
                                        </p:tgtEl>
                                      </p:cBhvr>
                                    </p:animEffect>
                                  </p:childTnLst>
                                </p:cTn>
                              </p:par>
                              <p:par>
                                <p:cTn id="14" presetID="10" presetClass="entr" presetSubtype="0" fill="hold" grpId="1" nodeType="withEffect">
                                  <p:stCondLst>
                                    <p:cond delay="1000"/>
                                  </p:stCondLst>
                                  <p:iterate type="wd">
                                    <p:tmPct val="0"/>
                                  </p:iterate>
                                  <p:childTnLst>
                                    <p:set>
                                      <p:cBhvr>
                                        <p:cTn id="15" dur="1" fill="hold">
                                          <p:stCondLst>
                                            <p:cond delay="0"/>
                                          </p:stCondLst>
                                        </p:cTn>
                                        <p:tgtEl>
                                          <p:spTgt spid="7">
                                            <p:txEl>
                                              <p:pRg st="1" end="1"/>
                                            </p:txEl>
                                          </p:spTgt>
                                        </p:tgtEl>
                                        <p:attrNameLst>
                                          <p:attrName>style.visibility</p:attrName>
                                        </p:attrNameLst>
                                      </p:cBhvr>
                                      <p:to>
                                        <p:strVal val="visible"/>
                                      </p:to>
                                    </p:set>
                                    <p:animEffect transition="in" filter="fade">
                                      <p:cBhvr>
                                        <p:cTn id="16" dur="1000"/>
                                        <p:tgtEl>
                                          <p:spTgt spid="7">
                                            <p:txEl>
                                              <p:pRg st="1" end="1"/>
                                            </p:txEl>
                                          </p:spTgt>
                                        </p:tgtEl>
                                      </p:cBhvr>
                                    </p:animEffect>
                                  </p:childTnLst>
                                </p:cTn>
                              </p:par>
                            </p:childTnLst>
                          </p:cTn>
                        </p:par>
                        <p:par>
                          <p:cTn id="17" fill="hold">
                            <p:stCondLst>
                              <p:cond delay="2500"/>
                            </p:stCondLst>
                            <p:childTnLst>
                              <p:par>
                                <p:cTn id="18" presetID="26" presetClass="emph" presetSubtype="0" fill="hold" grpId="0" nodeType="afterEffect">
                                  <p:stCondLst>
                                    <p:cond delay="1000"/>
                                  </p:stCondLst>
                                  <p:iterate type="wd">
                                    <p:tmPct val="10000"/>
                                  </p:iterate>
                                  <p:childTnLst>
                                    <p:animEffect transition="out" filter="fade">
                                      <p:cBhvr>
                                        <p:cTn id="19" dur="1000" tmFilter="0, 0; .2, .5; .8, .5; 1, 0"/>
                                        <p:tgtEl>
                                          <p:spTgt spid="7">
                                            <p:txEl>
                                              <p:pRg st="0" end="0"/>
                                            </p:txEl>
                                          </p:spTgt>
                                        </p:tgtEl>
                                      </p:cBhvr>
                                    </p:animEffect>
                                    <p:animScale>
                                      <p:cBhvr>
                                        <p:cTn id="20" dur="500" autoRev="1" fill="hold"/>
                                        <p:tgtEl>
                                          <p:spTgt spid="7">
                                            <p:txEl>
                                              <p:pRg st="0" end="0"/>
                                            </p:txEl>
                                          </p:spTgt>
                                        </p:tgtEl>
                                      </p:cBhvr>
                                      <p:by x="105000" y="105000"/>
                                    </p:animScale>
                                  </p:childTnLst>
                                </p:cTn>
                              </p:par>
                            </p:childTnLst>
                          </p:cTn>
                        </p:par>
                        <p:par>
                          <p:cTn id="21" fill="hold">
                            <p:stCondLst>
                              <p:cond delay="4900"/>
                            </p:stCondLst>
                            <p:childTnLst>
                              <p:par>
                                <p:cTn id="22" presetID="26" presetClass="emph" presetSubtype="0" fill="hold" grpId="0" nodeType="afterEffect">
                                  <p:stCondLst>
                                    <p:cond delay="1000"/>
                                  </p:stCondLst>
                                  <p:iterate type="wd">
                                    <p:tmPct val="10000"/>
                                  </p:iterate>
                                  <p:childTnLst>
                                    <p:animEffect transition="out" filter="fade">
                                      <p:cBhvr>
                                        <p:cTn id="23" dur="1000" tmFilter="0, 0; .2, .5; .8, .5; 1, 0"/>
                                        <p:tgtEl>
                                          <p:spTgt spid="7">
                                            <p:txEl>
                                              <p:pRg st="1" end="1"/>
                                            </p:txEl>
                                          </p:spTgt>
                                        </p:tgtEl>
                                      </p:cBhvr>
                                    </p:animEffect>
                                    <p:animScale>
                                      <p:cBhvr>
                                        <p:cTn id="24" dur="500" autoRev="1" fill="hold"/>
                                        <p:tgtEl>
                                          <p:spTgt spid="7">
                                            <p:txEl>
                                              <p:pRg st="1" end="1"/>
                                            </p:txEl>
                                          </p:spTgt>
                                        </p:tgtEl>
                                      </p:cBhvr>
                                      <p:by x="105000" y="105000"/>
                                    </p:animScale>
                                  </p:childTnLst>
                                </p:cTn>
                              </p:par>
                            </p:childTnLst>
                          </p:cTn>
                        </p:par>
                        <p:par>
                          <p:cTn id="25" fill="hold">
                            <p:stCondLst>
                              <p:cond delay="7300"/>
                            </p:stCondLst>
                            <p:childTnLst>
                              <p:par>
                                <p:cTn id="26" presetID="16" presetClass="entr" presetSubtype="21" fill="hold" grpId="0" nodeType="afterEffect">
                                  <p:stCondLst>
                                    <p:cond delay="1000"/>
                                  </p:stCondLst>
                                  <p:childTnLst>
                                    <p:set>
                                      <p:cBhvr>
                                        <p:cTn id="27" dur="1" fill="hold">
                                          <p:stCondLst>
                                            <p:cond delay="0"/>
                                          </p:stCondLst>
                                        </p:cTn>
                                        <p:tgtEl>
                                          <p:spTgt spid="4"/>
                                        </p:tgtEl>
                                        <p:attrNameLst>
                                          <p:attrName>style.visibility</p:attrName>
                                        </p:attrNameLst>
                                      </p:cBhvr>
                                      <p:to>
                                        <p:strVal val="visible"/>
                                      </p:to>
                                    </p:set>
                                    <p:animEffect transition="in" filter="barn(inVertical)">
                                      <p:cBhvr>
                                        <p:cTn id="28" dur="500"/>
                                        <p:tgtEl>
                                          <p:spTgt spid="4"/>
                                        </p:tgtEl>
                                      </p:cBhvr>
                                    </p:animEffect>
                                  </p:childTnLst>
                                </p:cTn>
                              </p:par>
                            </p:childTnLst>
                          </p:cTn>
                        </p:par>
                        <p:par>
                          <p:cTn id="29" fill="hold">
                            <p:stCondLst>
                              <p:cond delay="8800"/>
                            </p:stCondLst>
                            <p:childTnLst>
                              <p:par>
                                <p:cTn id="30" presetID="22" presetClass="entr" presetSubtype="8" fill="hold" grpId="0" nodeType="after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wipe(left)">
                                      <p:cBhvr>
                                        <p:cTn id="32" dur="500"/>
                                        <p:tgtEl>
                                          <p:spTgt spid="2"/>
                                        </p:tgtEl>
                                      </p:cBhvr>
                                    </p:animEffect>
                                  </p:childTnLst>
                                </p:cTn>
                              </p:par>
                            </p:childTnLst>
                          </p:cTn>
                        </p:par>
                        <p:par>
                          <p:cTn id="33" fill="hold">
                            <p:stCondLst>
                              <p:cond delay="9300"/>
                            </p:stCondLst>
                            <p:childTnLst>
                              <p:par>
                                <p:cTn id="34" presetID="16" presetClass="entr" presetSubtype="21" fill="hold" grpId="0" nodeType="after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barn(inVertical)">
                                      <p:cBhvr>
                                        <p:cTn id="36" dur="500"/>
                                        <p:tgtEl>
                                          <p:spTgt spid="24"/>
                                        </p:tgtEl>
                                      </p:cBhvr>
                                    </p:animEffect>
                                  </p:childTnLst>
                                </p:cTn>
                              </p:par>
                            </p:childTnLst>
                          </p:cTn>
                        </p:par>
                        <p:par>
                          <p:cTn id="37" fill="hold">
                            <p:stCondLst>
                              <p:cond delay="9800"/>
                            </p:stCondLst>
                            <p:childTnLst>
                              <p:par>
                                <p:cTn id="38" presetID="10" presetClass="entr" presetSubtype="0" fill="hold" grpId="0" nodeType="afterEffect">
                                  <p:stCondLst>
                                    <p:cond delay="1000"/>
                                  </p:stCondLst>
                                  <p:childTnLst>
                                    <p:set>
                                      <p:cBhvr>
                                        <p:cTn id="39" dur="1" fill="hold">
                                          <p:stCondLst>
                                            <p:cond delay="0"/>
                                          </p:stCondLst>
                                        </p:cTn>
                                        <p:tgtEl>
                                          <p:spTgt spid="20"/>
                                        </p:tgtEl>
                                        <p:attrNameLst>
                                          <p:attrName>style.visibility</p:attrName>
                                        </p:attrNameLst>
                                      </p:cBhvr>
                                      <p:to>
                                        <p:strVal val="visible"/>
                                      </p:to>
                                    </p:set>
                                    <p:animEffect transition="in" filter="fade">
                                      <p:cBhvr>
                                        <p:cTn id="40" dur="500"/>
                                        <p:tgtEl>
                                          <p:spTgt spid="20"/>
                                        </p:tgtEl>
                                      </p:cBhvr>
                                    </p:animEffect>
                                  </p:childTnLst>
                                </p:cTn>
                              </p:par>
                            </p:childTnLst>
                          </p:cTn>
                        </p:par>
                        <p:par>
                          <p:cTn id="41" fill="hold">
                            <p:stCondLst>
                              <p:cond delay="11300"/>
                            </p:stCondLst>
                            <p:childTnLst>
                              <p:par>
                                <p:cTn id="42" presetID="10" presetClass="entr" presetSubtype="0" fill="hold" grpId="0" nodeType="afterEffect">
                                  <p:stCondLst>
                                    <p:cond delay="1000"/>
                                  </p:stCondLst>
                                  <p:childTnLst>
                                    <p:set>
                                      <p:cBhvr>
                                        <p:cTn id="43" dur="1" fill="hold">
                                          <p:stCondLst>
                                            <p:cond delay="0"/>
                                          </p:stCondLst>
                                        </p:cTn>
                                        <p:tgtEl>
                                          <p:spTgt spid="21"/>
                                        </p:tgtEl>
                                        <p:attrNameLst>
                                          <p:attrName>style.visibility</p:attrName>
                                        </p:attrNameLst>
                                      </p:cBhvr>
                                      <p:to>
                                        <p:strVal val="visible"/>
                                      </p:to>
                                    </p:set>
                                    <p:animEffect transition="in" filter="fade">
                                      <p:cBhvr>
                                        <p:cTn id="44" dur="500"/>
                                        <p:tgtEl>
                                          <p:spTgt spid="21"/>
                                        </p:tgtEl>
                                      </p:cBhvr>
                                    </p:animEffect>
                                  </p:childTnLst>
                                </p:cTn>
                              </p:par>
                            </p:childTnLst>
                          </p:cTn>
                        </p:par>
                        <p:par>
                          <p:cTn id="45" fill="hold">
                            <p:stCondLst>
                              <p:cond delay="12800"/>
                            </p:stCondLst>
                            <p:childTnLst>
                              <p:par>
                                <p:cTn id="46" presetID="10" presetClass="entr" presetSubtype="0" fill="hold" grpId="0" nodeType="afterEffect">
                                  <p:stCondLst>
                                    <p:cond delay="1000"/>
                                  </p:stCondLst>
                                  <p:childTnLst>
                                    <p:set>
                                      <p:cBhvr>
                                        <p:cTn id="47" dur="1" fill="hold">
                                          <p:stCondLst>
                                            <p:cond delay="0"/>
                                          </p:stCondLst>
                                        </p:cTn>
                                        <p:tgtEl>
                                          <p:spTgt spid="22"/>
                                        </p:tgtEl>
                                        <p:attrNameLst>
                                          <p:attrName>style.visibility</p:attrName>
                                        </p:attrNameLst>
                                      </p:cBhvr>
                                      <p:to>
                                        <p:strVal val="visible"/>
                                      </p:to>
                                    </p:set>
                                    <p:animEffect transition="in" filter="fade">
                                      <p:cBhvr>
                                        <p:cTn id="4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uiExpand="1" build="p" advAuto="1500"/>
      <p:bldP spid="7" grpId="1" build="allAtOnce"/>
      <p:bldP spid="2" grpId="0" animBg="1"/>
      <p:bldP spid="20" grpId="0" animBg="1"/>
      <p:bldP spid="21" grpId="0" animBg="1"/>
      <p:bldP spid="22" grpId="0" animBg="1"/>
      <p:bldP spid="4" grpId="0"/>
      <p:bldP spid="24" grpId="0"/>
    </p:bld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altLang="fr-FR" sz="8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altLang="fr-FR" sz="8000" b="1" i="0"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5698</TotalTime>
  <Words>658</Words>
  <Application>Microsoft Office PowerPoint</Application>
  <PresentationFormat>Affichage à l'écran (4:3)</PresentationFormat>
  <Paragraphs>320</Paragraphs>
  <Slides>16</Slides>
  <Notes>15</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Modèle par défaut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Caractéristique d’une liaison</dc:title>
  <dc:creator>Setf</dc:creator>
  <cp:lastModifiedBy>asbatr</cp:lastModifiedBy>
  <cp:revision>1512</cp:revision>
  <dcterms:created xsi:type="dcterms:W3CDTF">2004-02-01T16:09:29Z</dcterms:created>
  <dcterms:modified xsi:type="dcterms:W3CDTF">2019-03-15T10:34:14Z</dcterms:modified>
</cp:coreProperties>
</file>